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C698C0-D7F9-4209-9FD8-FEB06F74B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E6A64C-2F1F-4E4D-A8F2-963E70B61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971F66-DA1A-44DB-A765-B4AC66BA9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0E6B02-C7A0-4EDD-B1BD-1F1C69722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20C588-CD1D-4967-803B-A44ECE4E5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E88647-B257-42D8-8880-66AA56600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7C7B73-A5EA-49D6-8006-B48997C66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6EF666-5DA3-487C-844B-B1EDC07DD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6BDC99-2FBF-4E6D-ACEE-718EF270C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3F26E3-3588-47FF-8F6C-6838444DA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5389D3-549F-4C39-BF8C-02DD16CA8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23114301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护理质量安全汇报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护理质量安全现状分析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护理质量安全改进措施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护理质量安全案例分享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护理质量安全汇报旨在提高护理服务水平，保障患者安全，促进护理质量的持续改进。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患者对医疗服务需求的日益增长，护理服务在医疗体系中的作用越来越重要。然而，护理服务中存在的质量安全问题也日益突出，因此，开展护理质量安全汇报工作，对于提高护理服务质量、保障患者安全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本次汇报涵盖了过去一年内的护理质量安全情况。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汇报内容包括但不限于护理不良事件、患者投诉、护理人员培训及考核情况、护理服务满意度等。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内容范围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汇报范围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00" r="16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护理质量安全是医疗体系中重要的一环，直接关系到患者的生命健康和医疗效果。近年来，随着医疗技术的不断发展和患者对医疗服务要求的提高，护理质量安全问题越来越受到关注。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当前，我国护理质量安全总体情况良好，但仍存在一些问题和挑战。由于护理人员工作压力大、工作量大，以及部分护理人员缺乏经验和技能，导致护理过程中出现一些失误和疏漏。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护理质量安全总体情况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用药错误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患者跌倒、坠床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院内感染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患者身份识别错误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常见护理质量安全问题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包括给药时间错误、给药剂量错误、给药途径错误等。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由于地面湿滑、床栏不牢固等原因，导致患者意外跌倒或坠床。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由于医疗器械消毒不彻底、病房环境不卫生等原因，导致患者发生院内感染。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由于护理人员疏忽，导致对患者的身份识别出现错误，造成用药错误等问题。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由于医疗资源紧张，护理人员工作量大，容易产生疲劳和疏忽。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护理人员工作压力大、工作量大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部分新入职的护理人员经验不足，技能不够熟练，容易发生失误和疏漏。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部分护理人员缺乏经验和技能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医疗设备和管理不完善也是导致护理质量安全问题的重要原因之一。例如，医疗器械消毒不彻底、病房环境不卫生等。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医疗设备和管理不完善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部分患者对自身疾病认知不足，不遵守医嘱，也容易导致护理质量安全问题的发生。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患者自身因素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护理质量安全问题产生的原因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护理质量安全改进措施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建立完善的护理质量安全管理制度，包括护理人员岗位职责、护理操作规程、护理安全管理制度等。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定期对护理质量安全管理制度进行审查和修订，以适应新的护理需求和变化。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制定明确的护理质量安全标准和规范，确保护理工作的规范化和标准化。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完善护理质量安全管理制度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https://d.book118.com/006231143014010100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2024-09-23T22:31:33.109</cp:lastPrinted>
  <dcterms:created xsi:type="dcterms:W3CDTF">2024-09-23T14:31:33Z</dcterms:created>
  <dcterms:modified xsi:type="dcterms:W3CDTF">2024-09-23T14:31:34Z</dcterms:modified>
</cp:coreProperties>
</file>