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VGBJG+MS-UIGothic"/>
      <p:regular r:id="rId15"/>
    </p:embeddedFont>
    <p:embeddedFont>
      <p:font typeface="VMBBHK+RSGOIS+ArialMT"/>
      <p:regular r:id="rId16"/>
    </p:embeddedFont>
    <p:embeddedFont>
      <p:font typeface="HOAQOP+NRVKSS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443F5-A5FF-4AC0-8E4D-1022E9A23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532B-C062-46A7-AD4E-D5495143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3ACE7-ABF1-4095-A379-AFAB1B78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D532B-BDBF-426C-9818-3F20E0F9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68FEF-0BA8-4EE5-B874-A95699980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EAB21-C664-4B81-BD3B-90EDB6EF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12EFF-C421-451D-BE66-98D67A4B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BB850-29B4-42BC-A008-270059486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BB76D-7900-42CC-A75B-96BB0C51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2110-7FD0-4F91-8B02-CDF4AC399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0C64E-71EC-4A58-9E7F-80B4ABB3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35002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对洁净</a:t>
            </a:r>
            <a:r>
              <a:rPr sz="5150" spc="23">
                <a:solidFill>
                  <a:srgbClr val="083502"/>
                </a:solidFill>
                <a:latin typeface="FVGBJG+MS-UIGothic"/>
                <a:cs typeface="FVGBJG+MS-UIGothic"/>
              </a:rPr>
              <a:t>区人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员</a:t>
            </a:r>
            <a:r>
              <a:rPr sz="5150" spc="25">
                <a:solidFill>
                  <a:srgbClr val="083502"/>
                </a:solidFill>
                <a:latin typeface="FVGBJG+MS-UIGothic"/>
                <a:cs typeface="FVGBJG+MS-UIGothic"/>
              </a:rPr>
              <a:t>行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为规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FVGBJG+MS-UIGothic"/>
                <a:cs typeface="FVGBJG+MS-UIGothic"/>
              </a:rPr>
              <a:t>范要求</a:t>
            </a:r>
            <a:r>
              <a:rPr sz="5150" spc="20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FVGBJG+MS-UIGothic"/>
                <a:cs typeface="FVGBJ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MBBHK+RSGOIS+ArialMT"/>
                <a:cs typeface="VMBBHK+RSGOI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789" cy="24298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MBBHK+RSGOIS+ArialMT"/>
                <a:cs typeface="VMBBHK+RSGOI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洁净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区的基本要求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MBBHK+RSGOIS+ArialMT"/>
                <a:cs typeface="VMBBHK+RSGOI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行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为规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MBBHK+RSGOIS+ArialMT"/>
                <a:cs typeface="VMBBHK+RSGOI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培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与意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MBBHK+RSGOIS+ArialMT"/>
                <a:cs typeface="VMBBHK+RSGOI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督与考核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45AE37"/>
                </a:solidFill>
                <a:latin typeface="FVGBJG+MS-UIGothic"/>
                <a:cs typeface="FVGBJG+MS-UIGothic"/>
              </a:rPr>
              <a:t>目</a:t>
            </a:r>
            <a:r>
              <a:rPr sz="9200">
                <a:solidFill>
                  <a:srgbClr val="45AE3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413912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MBBHK+RSGOIS+ArialMT"/>
                <a:cs typeface="VMBBHK+RSGOI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FVGBJG+MS-UIGothic"/>
                <a:cs typeface="FVGBJG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OAQOP+NRVKSS+MicrosoftYaHei-Bold"/>
                <a:cs typeface="HOAQOP+NRVKS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FVGBJG+MS-UIGothic"/>
                <a:cs typeface="FVGBJG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OAQOP+NRVKSS+MicrosoftYaHei-Bold"/>
                <a:cs typeface="HOAQOP+NRVKSS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洁净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区的定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2300" spc="23">
                <a:solidFill>
                  <a:srgbClr val="FFFFFF"/>
                </a:solidFill>
                <a:latin typeface="FVGBJG+MS-UIGothic"/>
                <a:cs typeface="FVGBJG+MS-UIGothic"/>
              </a:rPr>
              <a:t>区定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区是指通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特殊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和控制，使区域内空气中的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埃、微生物等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染物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得到有效控制的特定区域，通常用于制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、食品、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子等高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度要求的行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2300" spc="25">
                <a:solidFill>
                  <a:srgbClr val="FFFFFF"/>
                </a:solidFill>
                <a:latin typeface="FVGBJG+MS-UIGothic"/>
                <a:cs typeface="FVGBJG+MS-UIGothic"/>
              </a:rPr>
              <a:t>区的重要性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区是保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证产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品品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安全的重要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所，其空气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度直接影响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量和生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的正常运行。因此，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对洁净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区人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为进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范和要求，是保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证洁净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境达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产稳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定、防止交叉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染和保障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VGBJG+MS-UIGothic"/>
                <a:cs typeface="FVGBJG+MS-UIGothic"/>
              </a:rPr>
              <a:t>量的重要措施。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为规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范的目的和意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FVGBJG+MS-UIGothic"/>
                <a:cs typeface="FVGBJG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FVGBJG+MS-UIGothic"/>
                <a:cs typeface="FVGBJG+MS-UIGothic"/>
              </a:rPr>
              <a:t>意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OAQOP+NRVKSS+MicrosoftYaHei-Bold"/>
                <a:cs typeface="HOAQOP+NRVKS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洁净</a:t>
            </a:r>
            <a:r>
              <a:rPr sz="3800" spc="25">
                <a:solidFill>
                  <a:srgbClr val="083502"/>
                </a:solidFill>
                <a:latin typeface="FVGBJG+MS-UIGothic"/>
                <a:cs typeface="FVGBJG+MS-UIGothic"/>
              </a:rPr>
              <a:t>区的基本要求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OAQOP+NRVKSS+MicrosoftYaHei-Bold"/>
                <a:cs typeface="HOAQOP+NRVKSS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洁净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区的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境要求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62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保持清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生，无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、无菌，符合生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要求。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区内的温度、湿度、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力、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气次数等指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标应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符合生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要求，并保持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区内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行空气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消毒，确保空气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量符合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FVGBJG+MS-UIGothic"/>
                <a:cs typeface="FVGBJG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洁净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区的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施要求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区内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符合生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要求的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施，并定期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保养。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区内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的安装位置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合理，便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于操作、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修和清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区内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应设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置必要的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施，如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722233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照明、通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、排水等，以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足生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72000" y="506513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VGBJG+MS-UIGothic"/>
                <a:cs typeface="FVGBJG+MS-UIGothic"/>
              </a:rPr>
              <a:t>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洁净</a:t>
            </a:r>
            <a:r>
              <a:rPr sz="3000">
                <a:solidFill>
                  <a:srgbClr val="45AE37"/>
                </a:solidFill>
                <a:latin typeface="FVGBJG+MS-UIGothic"/>
                <a:cs typeface="FVGBJG+MS-UIGothic"/>
              </a:rPr>
              <a:t>区的安全要求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OAQOP+NRVKSS+MicrosoftYaHei-Bold"/>
                <a:cs typeface="HOAQOP+NRVKS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FVGBJG+MS-UIGothic"/>
                <a:cs typeface="FVGBJG+MS-UIGothic"/>
              </a:rPr>
              <a:t>人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员</a:t>
            </a:r>
            <a:r>
              <a:rPr sz="3800" spc="27">
                <a:solidFill>
                  <a:srgbClr val="083502"/>
                </a:solidFill>
                <a:latin typeface="FVGBJG+MS-UIGothic"/>
                <a:cs typeface="FVGBJG+MS-UIGothic"/>
              </a:rPr>
              <a:t>行</a:t>
            </a: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为规</a:t>
            </a:r>
            <a:r>
              <a:rPr sz="3800">
                <a:solidFill>
                  <a:srgbClr val="083502"/>
                </a:solidFill>
                <a:latin typeface="FVGBJG+MS-UIGothic"/>
                <a:cs typeface="FVGBJG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OAQOP+NRVKSS+MicrosoftYaHei-Bold"/>
                <a:cs typeface="HOAQOP+NRVKSS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https://d.book118.com/006235002034010102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FVGBJG+MS-UIGothic</vt:lpstr>
      <vt:lpstr>VMBBHK+RSGOIS+ArialMT</vt:lpstr>
      <vt:lpstr>Times New Roman</vt:lpstr>
      <vt:lpstr>HOAQOP+NRVKSS+MicrosoftYaHei-Bold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2024-09-26T23:53:02.616</cp:lastPrinted>
  <dcterms:created xsi:type="dcterms:W3CDTF">2024-09-26T15:53:02Z</dcterms:created>
  <dcterms:modified xsi:type="dcterms:W3CDTF">2024-09-26T15:53:03Z</dcterms:modified>
</cp:coreProperties>
</file>