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40A55-334D-4511-A643-9EA855406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A19A4-3D71-43A8-9F60-0E1216183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E8E52-3D79-4988-8759-B56FD3CE9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0752E-4EC4-4578-A09B-BEC1F7F1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DD6C05-D37A-4F65-9982-C48003F7C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79ACB-F76E-4F63-82F6-096261B2D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B7E05-DAF8-4E33-B99C-A1B9B07E9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862AA-3921-4451-ABB6-4EE63C61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6FA32-E9D4-4FBC-B3A3-C9B9AFAA2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7BCCD-7E87-438A-B35E-41D07EB34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887CE-D64F-4BEF-BBF1-FC0781FF4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43014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运输行业项目风险管理方案培训课件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实施风险监控与报告制度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完善项目组织结构和人员配置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风险是指在项目执行过程中，由于各种不确定性因素导致项目目标无法实现的可能性。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根据项目风险来源和性质，可将其分为技术风险、经济风险、社会风险、自然风险和政治风险等。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通过识别、评估和应对风险，可以降低项目受不确定性因素影响的可能性，保障项目按计划顺利进行。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保障项目顺利进行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有效的风险管理可以帮助项目团队在面临挑战时迅速作出反应，提高项目成功完成的概率。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风险管理有助于项目团队在资源有限的情况下，更加合理地分配和利用资源，提高资源使用效率。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67" r="31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运输行业项目往往涉及政府、企业、公众等多个利益相关者，需要协调各方利益和诉求。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涉及多个利益相关者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政策法规对运输行业具有较大的影响，如交通政策、环保政策等，项目需密切关注政策法规变化。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受政策法规影响大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随着科技的不断进步，运输行业的技术也在不断更新换代，项目需要关注技术发展趋势并及时应用新技术。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运输行业项目在执行过程中可能面临市场风险、技术风险、安全风险等多种风险，需要进行全面的风险管理。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面临多种风险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运输行业项目特点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85" r="148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利用专家经验、知识和判断力，通过问卷调查、头脑风暴等方式识别潜在风险。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绘制项目流程图，分析各环节可能存在的问题和风险。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通过模拟项目未来可能出现的不同情景，识别潜在风险。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将风险按照发生概率和影响程度进行分类和排序，便于后续评估和处理。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运用风险评估工具和方法，对收集的信息进行分析和挖掘，识别潜在风险。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根据风险的发生概率、影响程度、持续时间等因素，制定统一的风险评估标准。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收集与项目相关的历史数据、市场情报、政策法规等信息。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评估等级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根据风险评估标准，对识别出的风险进行等级划分。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制定措施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针对不同等级的风险，制定相应的应对措施和预案。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案例分析：某运输项目风险识别与评估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某运输公司承接了一项大型运输项目，涉及多种运输方式和复杂的环境因素。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通过专家调查法和流程图法，识别出项目中存在的多种潜在风险，如交通拥堵、天气变化、设备故障等。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运用风险评估标准和流程，对识别出的风险进行评估和等级划分，其中交通拥堵和天气变化被评估为高风险。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针对高风险因素，制定相应的应对措施和预案，如优化路线规划、增加备用车辆、提前关注天气预报等。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通过避免潜在风险活动或决策，从源头上减少风险事件的发生。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风险遏制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采取主动措施，如加强安全管理、提高技术水平等，以降低风险发生的概率和影响。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在风险事件即将发生时，采取紧急措施予以遏制，防止事态扩大。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采取措施降低风险事件发生的概率或减轻其影响程度，如优化运输路线、提高车辆安全性能等。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风险减轻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制定应急预案，明确应对措施和责任人，以便在风险事件发生时迅速响应。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通过对风险管理过程的不断反思和改进，提高风险管理水平，降低风险事件的发生概率和影响。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减轻性策略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转移性策略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保险转移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通过购买保险将部分风险转移给保险公司，降低自身承担的风险损失。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合同转移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在合同中明确双方的风险责任和承担方式，将部分风险转移给合同方。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财务转移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通过设立风险准备金、风险基金等方式，将部分风险损失以财务形式进行转移和分担。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某运输公司承接了一项重要运输项目，面临多种潜在风险。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针对识别出的风险，制定相应的预防性、减轻性和转移性策略。例如，优化运输路线以规避交通拥堵风险，提高车辆安全性能以减轻设备故障风险，购买相关保险以转移部分风险等。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将制定的应对策略落实到具体工作中，并持续监控风险状况及策略实施效果，确保项目的顺利进行。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通过对项目进行全面分析，识别出主要风险包括交通拥堵、恶劣天气、设备故障等。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案例分析：某运输项目风险应对策略制定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https://d.book118.com/006243014045010044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2024-09-12T14:05:03.405</cp:lastPrinted>
  <dcterms:created xsi:type="dcterms:W3CDTF">2024-09-12T06:05:03Z</dcterms:created>
  <dcterms:modified xsi:type="dcterms:W3CDTF">2024-09-12T06:05:05Z</dcterms:modified>
</cp:coreProperties>
</file>