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758A2-B8C9-4990-9485-EDD47E04F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88A91-79D7-4736-B3AF-8DC45F993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B2080-26B0-44C4-B61C-84AFB2EB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98AB1-6E27-4905-BC9F-D26D557AA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E52A3-5192-40AA-B1C9-B3CFAE6B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0B725-C6EC-41DD-81EE-7953B21E8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3BFDB-C751-40D2-9D6B-DD431AFA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D0E48-FDF7-47E7-B3FE-F60845797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DB63F-0795-4BE8-BAAD-5352BD408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37EB0-1FBF-4574-AAA9-E19B83A32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2D83E-CD45-4984-8E1F-8E2E8E339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0.png" /><Relationship Id="rId4" Type="http://schemas.openxmlformats.org/officeDocument/2006/relationships/image" Target="../media/image17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43132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生产安全知识培训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生产安全基本概念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生产安全风险识别与评估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生产安全预防措施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生产安全应急处理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生产安全事故调查与分析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生产安全文化与培训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生产安全基本概念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45" b="1574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生产安全是指在生产过程中，为预防和减少事故、保障劳动者生命安全和健康而采取的各种措施和行动。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生产安全涉及的范围广泛，包括工厂、矿山、建筑、交通等多个行业领域。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生产安全的目标是实现安全生产，保障劳动者的人身安全和健康，促进经济社会的可持续发展。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什么是生产安全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044" b="300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保障劳动者生命安全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生产安全事故往往会造成劳动者的人身伤亡，保护劳动者的生命安全是生产安全的首要任务。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安全生产可以降低事故造成的损失，提高企业的经济效益和社会形象。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促进经济社会发展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安全生产是经济社会可持续发展的重要保障，有利于构建和谐社会。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990" b="21990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44" b="1974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企业应遵守相关法律法规，建立健全安全生产责任制，加强安全生产管理。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国家制定了一系列法律法规，如《安全生产法》、《职业病防治法》等，以保障生产安全。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生产安全法律法规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生产安全风险识别与评估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火灾与爆炸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生产过程中使用的易燃易爆物质可能导致火灾或爆炸。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高处坠落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在高度较大的操作平台或设备上工作时，可能发生坠落事故。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化学危害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包括有毒有害化学品的泄漏、腐蚀、爆炸等危险。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操作过程中可能因机械设备的运动部分导致夹挤、碰撞、割刺等伤害。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电气伤害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涉及电气设备的操作可能引发触电、电弧烧伤等事故。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常见生产安全风险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现场观察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通过实地考察，发现潜在的安全隐患和问题。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事故树分析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通过分析已发生事故的原因，找出根本原因和关键因素。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流程图分析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通过绘制生产流程图，找出可能的风险点。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危险与可操作性研究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全面评估生产过程中可能遇到的风险和问题。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根据风险发生的可能性和后果严重程度进行评估。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将风险分为高、中、低三个等级，以便采取相应的控制措施。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针对不同等级的风险，制定相应的预防和控制措施，降低事故发生的概率和影响。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风险评估与等级划分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生产安全预防措施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确保员工熟悉并遵守机械设备的操作规程，避免因误操作导致伤害。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机械安全操作规程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防护装置的配备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定期维护与检查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为机械设备配备合适的防护装置，如安全罩、防护栏等，以减少意外伤害的风险。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对机械设备进行定期维护和检查，确保其处于良好工作状态，及时消除安全隐患。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机械安全防护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绝缘保护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确保电气设备有良好的绝缘保护，防止电流泄漏对人员造成伤害。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电气安全操作规程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员工应严格遵守电气设备的操作规程，避免发生触电事故。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对电气设备进行定期检查和维护，及时发现并处理电气故障和隐患。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消防安全知识培训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定期为员工进行消防安全知识培训，提高员工的消防意识和自救能力。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灭火器材的配置与维护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合理配置灭火器材，并定期进行检查和维护，确保其有效性。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紧急疏散预案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制定完善的紧急疏散预案，确保员工在火灾发生时能够迅速、有序地撤离现场。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https://d.book118.com/006243132025010031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2024-08-29T13:46:12.502</cp:lastPrinted>
  <dcterms:created xsi:type="dcterms:W3CDTF">2024-08-29T05:46:12Z</dcterms:created>
  <dcterms:modified xsi:type="dcterms:W3CDTF">2024-08-29T05:46:14Z</dcterms:modified>
</cp:coreProperties>
</file>