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78870-DA96-49AA-8E94-09B63E22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0C11C-78D6-4B73-B096-EF1167C6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92D78-0F51-4494-A373-144603A9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EEFBA-A7FD-4654-A957-48BB2E1B8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10600-20FB-4E01-88F5-93E0DE13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ABE32-90ED-4FD3-BE3E-107B000A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C5B73-B540-4AB0-8B83-06A61F786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78DE5-1A90-42C3-B7E2-52B4A788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D96C5-8B52-42C1-B6F2-84FCB309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1DB04-C7AD-45B0-AB73-A304FB7EA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AFE8A-BDB8-4F58-88B1-2B2F3176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431520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磁动机原理及发展历程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磁动机的应用场景与市场需求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磁动机的可行性研究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磁动机的研发与实现方案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磁动机的未来展望与挑战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磁动机是一种利用磁场和电流相互作用产生运动的装置，具有高效、环保、节能等优点，被认为是未来交通和能源领域的重要发展方向之一。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目前，磁动机技术已经取得了一些进展，但仍存在一些技术难题和挑战，如磁场控制、材料选择、效率提升等。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本研究旨在探讨磁动机的可行性方案，通过实验和理论分析，解决磁动机技术中的关键问题，为磁动机的进一步发展和应用提供理论支持和实践指导。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008" b="1000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磁动机原理及发展历程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90" r="201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磁场与电流的动态平衡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磁动机通过不断调整电流和磁场的位置和强度，实现持续的运动。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基于磁场和电流的相互作用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磁动机利用磁场和电流的相互作用产生运动，无需传统机械传动机构。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磁场与电流的相对作用力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当电流在导线中流动时，导线周围会产生磁场，而这个磁场与电流之间会产生相对作用力，从而使导线产生运动。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磁动机原理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早在19世纪，科学家们就开始了对磁动机的研究，但由于技术限制和认知不足，进展缓慢。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尽管磁动机技术目前仍处于发展阶段，但其潜在的应用前景非常广泛，包括绿色能源、微型设备、航空航天等领域。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随着现代物理学的发展，特别是电磁学理论的不断完善，人们对磁动机的原理有了更深入的理解。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理论突破阶段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近年来，随着技术的进步，一些小型磁动机实验装置已经被成功制造出来，并进行了实验验证。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磁动机发展历程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磁动机的优缺点分析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无磨损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低噪音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易于维护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磁动机利用磁场进行能量转换，相比传统机械能转换方式，具有更高的能量转换效率和节能效果。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由于没有机械接触，磁动机运行时噪音极低，对环境友好。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磁动机中不存在机械接触，因此不会出现机械磨损，延长了设备的使用寿命。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磁动机结构简单，维护成本低，减少了运营成本。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49" r="1774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磁动机运行时需要精确控制磁场，技术难度较高。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磁场控制难度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启动困难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制造成本高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对环境要求高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磁动机在静止状态下启动需要克服较大的静摩擦力。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由于磁动机技术要求较高，制造成本相对较高。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磁动机运行时对环境中的温度、湿度等条件要求较高，需要特定的环境才能保证正常运行。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磁动机的应用场景与市场需求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736" r="77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664" r="306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32" r="243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磁动机可用于电动汽车、磁悬浮列车等交通工具，提高行驶效率和稳定性。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在工业生产线上，磁动机可用于自动化设备、机器人等，实现精准控制和高效生产。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磁动机可用于医疗器械，如磁控胶囊胃镜等，提高医疗诊断和治疗的准确性和安全性。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磁动机可用于污水处理、空气净化等环保设备，降低能耗和提高处理效果。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随着环保意识的提高和能源结构的调整，政府对磁动机技术的支持力度逐渐加大，为磁动机市场发展提供了有力保障。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随着磁性材料和制造工艺的不断发展，磁动机的性能和可靠性得到提升，降低了生产成本，提高了市场竞争力。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随着各行业对节能减排和高效生产的需求增加，市场对磁动机的需求呈现不断增长的趋势。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在全球范围内，磁动机技术已经成为各国竞相研发的重点领域，国际竞争日趋激烈，为国内磁动机市场发展带来机遇和挑战。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https://d.book118.com/006243152033010050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2024-09-15T09:17:51.828</cp:lastPrinted>
  <dcterms:created xsi:type="dcterms:W3CDTF">2024-09-15T01:17:51Z</dcterms:created>
  <dcterms:modified xsi:type="dcterms:W3CDTF">2024-09-15T01:17:53Z</dcterms:modified>
</cp:coreProperties>
</file>