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FE0B7-B282-45D4-93C1-10F299E72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4FF66-6DD6-41A4-BC02-C6B800BAA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25F89-0202-406D-96E0-68698CB0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DA7FC-1A86-4433-9556-024142E86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874F64-36CA-4EBF-9553-56E8BFCEC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F06D7-6AA6-49C3-9965-3B44E7DFC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D9945-549A-49B3-866E-DA463145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0AB3F-9A6E-4201-95C3-AE7E1BC6C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B640A-E43C-4B60-A8F4-0A08E523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8260E-78F2-40DB-B7A3-A912DF36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28727-C012-4F16-8630-EDB2522C2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emf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00036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养老护理员上岗培训PPT\n## 1.养老护理员职业概述\n### 1.1养老护理员的定义与职责\n### 1.2养老护理员的工作领域\n### 1.3养老护理员的发展前景\n## 2.养老护理员基本技能\n### 2.1生活照料技能\n### 2.2基础医疗护理技能\n### 2.3心理关爱与沟通技巧\n## 3.养老护理员职业道德与素质\n### 3.1养老护理员的职业道德\n### 3.2养老护理员的服务素质\n### 3.3养老护理员的团队协作\n## 4.养老护理员安全与健康\n### 4.1养老护理员的安全意识\n### 4.2养老护理员的身体健康\n### 4.3养老护理员的心理调适\n## 5.养老护理员培训与考核\n### 5.1养老护理员的培训内容与方式\n### 5.2养老护理员的考核标准与方法\n### 5.3养老护理员的持续学习与提升\n## 6.养老护理员实务操作\n### 6.1养老护理员的工作流程\n### 6.2养老护理员的案例分享\n### 6.3养老护理员的实践经验与教训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养老护理员上岗培训PPT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养老护理员职业概述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9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养老护理员是指为老年人提供生活照料、基础医疗护理、心理关爱等服务的专业人员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生活照料：包括饮食、起居、清洁、排泄等方面的照顾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基础医疗护理：包括测量生命体征、给药、换药、简单伤口处理等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心理关爱：包括陪伴、倾听、慰藉、心理疏导等</a:t>
                </a:r>
                <a:endParaRPr/>
              </a:p>
            </p:txBody>
          </p:sp>
        </p:grpSp>
        <p:grpSp>
          <p:nvGrpSpPr>
            <p:cNvPr id="9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养老护理员的职责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尊重老年人的尊严和权益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提供专业、规范的服务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关注老年人的身心健康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维护老年人的安全和隐私</a:t>
                </a:r>
                <a:endParaRPr/>
              </a:p>
            </p:txBody>
          </p:sp>
        </p:grpSp>
      </p:grp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养老护理员的定义与职责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养老护理员可以在多种场合为老年人提供服务</a:t>
                </a:r>
                <a:endParaRPr/>
              </a:p>
            </p:txBody>
          </p:sp>
          <p:sp>
            <p:nvSpPr>
              <p:cNvPr id="1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养老机构：如养老院、福利院等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社区养老：如日间照料中心、居家养老服务等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医疗机构：如老年病医院、康复中心等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家庭养老：如上门为老年人提供护理服务</a:t>
                </a:r>
                <a:endParaRPr/>
              </a:p>
            </p:txBody>
          </p:sp>
          <p:sp>
            <p:nvSpPr>
              <p:cNvPr id="1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养老护理员需要具备跨领域的知识和技能</a:t>
                </a:r>
                <a:endParaRPr/>
              </a:p>
            </p:txBody>
          </p:sp>
          <p:sp>
            <p:nvSpPr>
              <p:cNvPr id="1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生活照料技能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基础医疗护理技能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心理关爱与沟通技巧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安全与健康意识</a:t>
                </a:r>
                <a:endParaRPr/>
              </a:p>
            </p:txBody>
          </p:sp>
          <p:sp>
            <p:nvSpPr>
              <p:cNvPr id="1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养老护理员的工作领域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1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养老护理员的市场需求不断扩大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养老护理员的薪酬待遇逐步提高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养老护理员的社会地位逐渐提高</a:t>
                </a:r>
                <a:endParaRPr/>
              </a:p>
            </p:txBody>
          </p:sp>
          <p:sp>
            <p:nvSpPr>
              <p:cNvPr id="11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随着人口老龄化程度的加深，养老护理员的需求将持续增长</a:t>
                </a:r>
                <a:endParaRPr/>
              </a:p>
            </p:txBody>
          </p:sp>
          <p:sp>
            <p:nvSpPr>
              <p:cNvPr id="12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2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关注老年人的个性化需求</a:t>
                </a:r>
                <a:endParaRPr/>
              </a:p>
            </p:txBody>
          </p:sp>
          <p:sp>
            <p:nvSpPr>
              <p:cNvPr id="12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养老护理员需要不断提升自己的专业素养和服务水平</a:t>
                </a:r>
                <a:endParaRPr/>
              </a:p>
            </p:txBody>
          </p:sp>
          <p:sp>
            <p:nvSpPr>
              <p:cNvPr id="12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养老护理员的发展前景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养老护理员基本技能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生活照料技能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养老护理员需要具备基本的生活照料技能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协助老年人进食、饮水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协助老年人穿衣、洗漱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协助老年人移动、翻身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清洁老年人的皮肤、口腔、头发等</a:t>
                </a:r>
                <a:endParaRPr/>
              </a:p>
            </p:txBody>
          </p:sp>
          <p:pic>
            <p:nvPicPr>
              <p:cNvPr id="1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养老护理员需要关注老年人的舒适度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了解老年人的生活习惯和喜好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尊重老年人的意见和需求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保持环境的整洁和舒适</a:t>
                </a:r>
                <a:endParaRPr/>
              </a:p>
            </p:txBody>
          </p:sp>
          <p:pic>
            <p:nvPicPr>
              <p:cNvPr id="1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养老护理员需要具备基本的医疗护理技能</a:t>
                </a:r>
                <a:endParaRPr/>
              </a:p>
            </p:txBody>
          </p:sp>
          <p:sp>
            <p:nvSpPr>
              <p:cNvPr id="1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测量老年人的生命体征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给药、换药、简单伤口处理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协助老年人进行康复锻炼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了解老年人的用药情况和副作用</a:t>
                </a:r>
                <a:endParaRPr/>
              </a:p>
            </p:txBody>
          </p:sp>
          <p:sp>
            <p:nvSpPr>
              <p:cNvPr id="1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养老护理员需要关注老年人的健康状况</a:t>
                </a:r>
                <a:endParaRPr/>
              </a:p>
            </p:txBody>
          </p:sp>
          <p:sp>
            <p:nvSpPr>
              <p:cNvPr id="1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定期观察和记录老年人的身体状况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及时发现和处理老年人的健康问题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向老年人提供健康指导和咨询服务</a:t>
                </a:r>
                <a:endParaRPr/>
              </a:p>
            </p:txBody>
          </p:sp>
          <p:sp>
            <p:nvSpPr>
              <p:cNvPr id="1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基础医疗护理技能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心理关爱与沟通技巧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养老护理员需要关注老年人的心理需求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陪伴老年人，给予关爱和关心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倾听老年人的心声，理解其感受和需求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提供心理疏导和支持，帮助老年人建立积极的心态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养老护理员需要具备良好的沟通技巧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了解老年人的文化背景和价值观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使用易于理解的语言和表达方式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保持耐心和尊重，避免冲突和误解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养老护理员职业道德与素质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养老护理员的职业道德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养老护理员需要具备良好的职业道德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尊重老年人的尊严和权益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诚实守信，对待老年人认真负责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保密老年人的个人信息和隐私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积极维护养老护理行业的声誉和形象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养老护理员的服务素质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养老护理员需要具备优质的服务素质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热情友好，对待老年人热情周到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细心体贴，关注老年人的需求和感受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高效专业，提供规范、专业的服务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持续学习，提高自己的专业素养和服务水平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养老护理员的团队协作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养老护理员需要具备良好的团队协作精神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与同事保持良好的沟通和协作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支持和帮助同事，共同提高服务质量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与其他专业人员（如医生、护士、社工等）密切合作，共同为老年人提供服务</a:t>
            </a:r>
            <a:endParaRPr/>
          </a:p>
        </p:txBody>
      </p:sp>
      <p:cxnSp>
        <p:nvCxnSpPr>
          <p:cNvPr id="2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https://d.book118.com/007000036153006043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养老护理员上岗培训PPT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2024-09-17T21:17:23.622</cp:lastPrinted>
  <dcterms:created xsi:type="dcterms:W3CDTF">2024-09-17T13:17:23Z</dcterms:created>
  <dcterms:modified xsi:type="dcterms:W3CDTF">2024-09-17T13:17:25Z</dcterms:modified>
</cp:coreProperties>
</file>