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AD039-6937-42A3-84FD-B4625C56B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822D7-D463-4047-9220-798A484CC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093CD-9265-48C1-896A-7C3DBE4A3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D9589-BD03-4BCF-BB95-47F9673E9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3152F-69FF-487D-BCB4-9416FB12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0C1FE-4AEB-4014-86A3-683CD8CB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14456-9935-49E3-9F09-5B6BF9927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AB9AC-6F25-4561-8178-4C6CEF4BD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E60BF-28F3-481B-ABD0-71FC672A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775E3-25A8-412F-B52A-A9AB7FE5B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4FB85-715F-4481-8ED2-FAB3D69AD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00121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炎护理个案比赛PPT\n## 1.肺炎的基本概念与分类\n### 1.1肺炎的定义及其病因\n### 1.2肺炎的分类及其特点\n### 1.3肺炎的发病机制与病理生理\n## 2.肺炎的临床表现与诊断\n### 2.1肺炎的临床表现及症状\n### 2.2肺炎的诊断方法与流程\n### 2.3肺炎的鉴别诊断与并发症\n## 3.肺炎的护理诊断与措施\n### 3.1肺炎的护理诊断及依据\n### 3.2肺炎的护理措施与实施\n### 3.3肺炎的护理效果评价与反馈\n## 4.肺炎的预防与健康教育\n### 4.1肺炎的预防措施与方法\n### 4.2肺炎的健康教育内容与策略\n### 4.3肺炎的自我管理与健康教育效果评估\n## 5.肺炎护理个案案例分析\n### 5.1肺炎护理个案案例介绍\n### 5.2肺炎护理个案案例分析过程\n### 5.3肺炎护理个案案例的启示与借鉴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肺炎护理个案比赛PPT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肺炎的基本概念与分类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肺炎是指肺部组织发生炎症反应的疾病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感染引起，如细菌、病毒、真菌等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也可能由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非感染性因素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引起，如吸入有毒气体、药物过敏等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肺炎的病因复杂多样，常见的病因包括：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：如肺炎链球菌、金黄色葡萄球菌等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：如流感病毒、腺病毒等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：如念珠菌、曲霉菌等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非感染性因素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：如吸入有毒气体、药物过敏等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肺炎的定义及其病因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肺炎的分类及其特点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根据病因不同，肺炎可以分为以下几类：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细菌性肺炎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：主要由细菌感染引起，如肺炎链球菌、金黄色葡萄球菌等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病毒性肺炎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：主要由病毒感染引起，如流感病毒、腺病毒等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真菌性肺炎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：主要由真菌感染引起，如念珠菌、曲霉菌等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非感染性肺炎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：由非感染性因素引起，如吸入有毒气体、药物过敏等 -不同类型的肺炎具有不同的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临床表现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诊断方法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治疗方法</a:t>
            </a:r>
            <a:endParaRPr/>
          </a:p>
        </p:txBody>
      </p:sp>
      <p:cxnSp>
        <p:nvCxnSpPr>
          <p:cNvPr id="18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肺炎的发病机制主要包括：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：病原体通过呼吸道进入肺部，引起肺组织炎症反应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：炎症细胞聚集在感染部位，释放炎症介质，导致肺组织损伤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肺组织损伤与修复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：感染和炎症反应导致肺组织损伤，随后进行修复，但过度修复可能导致肺纤维化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肺炎的病理生理改变主要包括：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通气功能障碍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：炎症反应导致呼吸道狭窄，影响通气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换气功能障碍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：肺组织损伤导致肺泡膜增厚，影响换气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血流动力学改变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：炎症反应导致肺血管收缩，影响血流动力学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肺炎的临床表现与诊断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肺炎的临床表现主要包括：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：体温升高，可达39℃以上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：干咳或咳痰，痰液可为黄色、绿色或血性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：咳嗽或深呼吸时胸痛加重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：呼吸急促，呼吸频率增加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不同类型的肺炎还具有各自的特点：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：症状较重，可出现寒战、高热、胸痛等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：症状较轻，可出现轻度发热、咳嗽、乏力等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：症状较重，可出现高热、咳嗽、胸痛等，痰液呈黏稠、胶冻样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肺炎的诊断方法主要包括：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：了解病史，进行体格检查，发现肺部炎症体征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：如X线、CT等，显示肺部炎症改变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：如血常规、痰液培养等，检测病原体或炎症指标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肺炎的诊断流程：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：发现肺部炎症体征，提示肺炎可能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：确认肺部炎症改变，支持肺炎诊断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：检测病原体或炎症指标，明确肺炎类型和严重程度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肺炎需要与以下疾病进行鉴别诊断：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：症状较轻，主要表现为咳嗽、咳痰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：症状较重，可出现午后低热、盗汗、乏力等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：症状较重，可出现持续咳嗽、咳痰、咯血等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肺炎的并发症包括：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：肺功能严重受损，无法维持正常呼吸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：肺部炎症导致心脏负荷增加，出现心力衰竭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肺脓肿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：局部肺组织感染严重，形成脓肿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脑膜炎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：肺炎病原体经血行传播，引起脑膜炎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肺炎的护理诊断与措施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肺炎的护理诊断主要包括：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清理呼吸道无效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：咳嗽无力，痰液不易咳出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气体交换障碍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：呼吸困难，氧饱和度降低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舒适度改变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：发热、胸痛等不适症状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：呼吸衰竭、心力衰竭、肺脓肿等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护理诊断的依据包括：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病史和体格检查：了解病史，进行体格检查，发现肺部炎症体征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影像学检查：如X线、CT等，显示肺部炎症改变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实验室检查：如血常规、痰液培养等，检测病原体或炎症指标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肺炎的护理诊断及依据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https://d.book118.com/007000121020006043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肺炎护理个案比赛PPT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2024-09-16T19:11:03.745</cp:lastPrinted>
  <dcterms:created xsi:type="dcterms:W3CDTF">2024-09-16T11:11:03Z</dcterms:created>
  <dcterms:modified xsi:type="dcterms:W3CDTF">2024-09-16T11:11:05Z</dcterms:modified>
</cp:coreProperties>
</file>