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75E58C-BB65-4EB6-8725-104D9E76C9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58F963-D3D5-487A-8EC8-26B555A334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4D3BBE-D7FF-4188-8FD2-6FED03B0AB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C7EDBE-CC22-4FE7-8435-26CB6E4906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7E03D1-0609-4BC2-B67E-1CD9BA055D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0DD4BB-299D-4F46-931A-35ECDF82152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8AADE2-EBB3-42FC-BCF1-51A005E91B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C2D164-B075-4A87-86D1-DE0600178E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75BFA3-7EAD-4E30-8F37-33CFE0ED5C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749AE8-2F23-4B92-8B94-9A05A87121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5BB284-C017-4DC2-AD57-058643D00F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700013300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第四章数据库设计基础——关系运算</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关系运算概述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传统集合运算</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专门的关系运算</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关系运算的表达式及优化</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关系代数在数据库设计中的应用</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关系运算概述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关系运算的定义</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关系运算</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关系运算是一种基于数学理论的运算，用于对关系数据库中的数据进行查询、操作和变换。</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关系代数</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关系代数是一种用于描述关系运算的形式化语言，它提供了一组基本的运算符和操作数，用于构建复杂的数据库查询和操作。</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关系运算提供了一种高效、灵活的方式来查询关系数据库中的数据，满足用户的不同需求。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数据查询</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通过关系运算，可以对数据库中的数据进行各种变换和处理，如选择、投影、连接等，从而得到用户所需的结果。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数据变换</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关系运算的执行效率直接影响数据库的性能。通过对关系运算进行优化，可以提高数据库的查询速度和整体性能。</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优化性能</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关系运算的重要性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基本关系运算</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包括选择、投影和并、差、笛卡尔积等基本的集合运算。这些运算可以直接对关系进行操作，得到所需的结果。</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复合关系运算</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包括连接、除等复杂的运算。这些运算需要结合多个关系进行操作，实现更高级的数据处理和查询功能。</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扩展关系运算</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包括外连接、聚集、分组等扩展的运算。这些运算是为了满足特定的应用需求而在基本和复合关系运算的基础上进行的扩展。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关系运算的分类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传统集合运算</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25622" y="1610913"/>
            <a:ext cx="1852143" cy="1852143"/>
          </a:xfrm>
          <a:prstGeom prst="pi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233524" y="1626467"/>
            <a:ext cx="1852143" cy="1852143"/>
          </a:xfrm>
          <a:prstGeom prst="pi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98430" y="1642250"/>
            <a:ext cx="1852143" cy="1852143"/>
          </a:xfrm>
          <a:prstGeom prst="pi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并运算</a:t>
              </a:r>
            </a:p>
          </p:txBody>
        </p:sp>
      </p:grpSp>
      <p:sp>
        <p:nvSpPr>
          <p:cNvPr id="27" name="TextBox 27"/>
          <p:cNvSpPr txBox="1"/>
          <p:nvPr/>
        </p:nvSpPr>
        <p:spPr>
          <a:xfrm>
            <a:off x="1094842" y="3656692"/>
            <a:ext cx="3286271"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定义</a:t>
            </a:r>
          </a:p>
        </p:txBody>
      </p:sp>
      <p:sp>
        <p:nvSpPr>
          <p:cNvPr id="28" name="TextBox 28"/>
          <p:cNvSpPr txBox="1"/>
          <p:nvPr/>
        </p:nvSpPr>
        <p:spPr>
          <a:xfrm>
            <a:off x="1138418" y="425881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设关系R和关系S具有相同的目n（即两个关系都有n个属性）和相应的属性取自同一个域，则关系R与关系S的并是由属于R或属于S的元组组成的集合，其结果关系仍为n目关系。</a:t>
            </a:r>
          </a:p>
        </p:txBody>
      </p:sp>
      <p:sp>
        <p:nvSpPr>
          <p:cNvPr id="29" name="TextBox 29"/>
          <p:cNvSpPr txBox="1"/>
          <p:nvPr/>
        </p:nvSpPr>
        <p:spPr>
          <a:xfrm>
            <a:off x="4472363" y="3656692"/>
            <a:ext cx="3286271"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记作</a:t>
            </a:r>
          </a:p>
        </p:txBody>
      </p:sp>
      <p:sp>
        <p:nvSpPr>
          <p:cNvPr id="30" name="TextBox 30"/>
          <p:cNvSpPr txBox="1"/>
          <p:nvPr/>
        </p:nvSpPr>
        <p:spPr>
          <a:xfrm>
            <a:off x="4515940" y="425881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R∪S = { t | t∈R ∨ t ∈S }。</a:t>
            </a:r>
          </a:p>
        </p:txBody>
      </p:sp>
      <p:sp>
        <p:nvSpPr>
          <p:cNvPr id="31" name="TextBox 31"/>
          <p:cNvSpPr txBox="1"/>
          <p:nvPr/>
        </p:nvSpPr>
        <p:spPr>
          <a:xfrm>
            <a:off x="7850924" y="3656692"/>
            <a:ext cx="3264661"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例子</a:t>
            </a:r>
          </a:p>
        </p:txBody>
      </p:sp>
      <p:sp>
        <p:nvSpPr>
          <p:cNvPr id="32" name="TextBox 32"/>
          <p:cNvSpPr txBox="1"/>
          <p:nvPr/>
        </p:nvSpPr>
        <p:spPr>
          <a:xfrm>
            <a:off x="7894501" y="425881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给定两个关系R和S，其中R={1,2,3}，S={2,3,4}，则R∪S={1,2,3,4}。</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125" r="7125"/>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设关系R和关系S具有相同的目n，且相应的属性取自同一个域，则关系R与关系S的差是由属于R而不属于S的所有元组组成的集合，其结果关系仍为n目关系。</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R－S = { t | t∈R ∧ t∉S }。</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记作</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给定两个关系R和S，其中R={1,2,3,4,5}，S={4,5,6,7}，则R－S={1,2,3}。</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例子</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差运算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交运算</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设关系R和关系S具有相同的目n，且相应的属性取自同一个域，则关系R与关系S的交是由既属于R又属于S的元组组成的集合，其结果关系仍为n目关系。</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记作</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R∩S = { t | t∈R ∧ t ∈S }。</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例子</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给定两个关系R和S，其中R={1,2,3,4}，S={3,4,5}，则R∩S={3,4}。</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关系R和关系S的元数分别为r和s，定义R和S的笛卡尔积是一个（r+s）元数的关系，每一个元组的前r个分量来自R的一个元组，后s个分量来自S的一个元组。若R有m个元组，S有n个元组，则关系R和关系S的笛卡尔积有m*n个元组。</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记作</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R×S = { t | t = &lt;tr, ts &gt; ∧ tr∈R ∧ ts∈S }。</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例子</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给定两个关系R和S，其中R={a,b}，S={0,1,2}，则R×S={(a,0),(a,1),(a,2),(b,0),(b,1),(b,2)}。</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笛卡尔积运算</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专门的关系运算</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选择运算的定义</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选择运算是从关系中选择满足给定条件的元组（记录）的操作。</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选择运算的符号</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选择运算使用σ符号表示。</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选择运算的示例</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设有一个关系R，其模式为(A, B, C)，选择运算σA=5(R)表示从关系R中选择所有A属性值为5的元组。</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选择运算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637982" y="1263590"/>
            <a:ext cx="4916037" cy="4916037"/>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282803" y="1908411"/>
            <a:ext cx="3626394" cy="36263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293" r="293"/>
          <a:stretch>
            <a:fillRect/>
          </a:stretch>
        </p:blipFill>
        <p:spPr>
          <a:xfrm>
            <a:off x="4796012" y="2421620"/>
            <a:ext cx="2599976" cy="2599976"/>
          </a:xfrm>
          <a:prstGeom prst="ellipse">
            <a:avLst/>
          </a:prstGeom>
        </p:spPr>
      </p:pic>
      <p:sp>
        <p:nvSpPr>
          <p:cNvPr id="6" name="AutoShape 6"/>
          <p:cNvSpPr/>
          <p:nvPr/>
        </p:nvSpPr>
        <p:spPr>
          <a:xfrm>
            <a:off x="7568742" y="1485755"/>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150292" y="3006344"/>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41893" y="4903343"/>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7725002" y="1690784"/>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382144" y="3262579"/>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866091" y="5133975"/>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317235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投影运算的定义</a:t>
            </a:r>
          </a:p>
        </p:txBody>
      </p:sp>
      <p:sp>
        <p:nvSpPr>
          <p:cNvPr id="13" name="TextBox 13"/>
          <p:cNvSpPr txBox="1"/>
          <p:nvPr/>
        </p:nvSpPr>
        <p:spPr>
          <a:xfrm>
            <a:off x="9146662" y="1612351"/>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投影运算使用π符号表示。</a:t>
            </a:r>
          </a:p>
        </p:txBody>
      </p:sp>
      <p:sp>
        <p:nvSpPr>
          <p:cNvPr id="14" name="TextBox 14"/>
          <p:cNvSpPr txBox="1"/>
          <p:nvPr/>
        </p:nvSpPr>
        <p:spPr>
          <a:xfrm>
            <a:off x="9146662" y="1063099"/>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投影运算的符号</a:t>
            </a:r>
          </a:p>
        </p:txBody>
      </p:sp>
      <p:sp>
        <p:nvSpPr>
          <p:cNvPr id="15" name="TextBox 15"/>
          <p:cNvSpPr txBox="1"/>
          <p:nvPr/>
        </p:nvSpPr>
        <p:spPr>
          <a:xfrm>
            <a:off x="9146662" y="397721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投影运算的示例</a:t>
            </a:r>
          </a:p>
        </p:txBody>
      </p:sp>
      <p:sp>
        <p:nvSpPr>
          <p:cNvPr id="16" name="TextBox 16"/>
          <p:cNvSpPr txBox="1"/>
          <p:nvPr/>
        </p:nvSpPr>
        <p:spPr>
          <a:xfrm>
            <a:off x="9146662" y="4535996"/>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设有一个关系R，其模式为(A, B, C)，投影运算πA,C(R)表示从关系R中选择A和C两个属性列组成新的关系。</a:t>
            </a:r>
          </a:p>
        </p:txBody>
      </p:sp>
      <p:sp>
        <p:nvSpPr>
          <p:cNvPr id="17" name="TextBox 17"/>
          <p:cNvSpPr txBox="1"/>
          <p:nvPr/>
        </p:nvSpPr>
        <p:spPr>
          <a:xfrm>
            <a:off x="539110" y="3796745"/>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投影运算是从关系的指定属性列中选择若干属性列组成新的关系的操作。</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投影运算</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https://d.book118.com/007000133006006035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2024-09-09T05:57:06.042</cp:lastPrinted>
  <dcterms:created xsi:type="dcterms:W3CDTF">2024-09-08T21:57:06Z</dcterms:created>
  <dcterms:modified xsi:type="dcterms:W3CDTF">2024-09-08T21:57:08Z</dcterms:modified>
</cp:coreProperties>
</file>