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5B120-6EA8-460C-B2A6-D36223135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D6582-FAE4-49AC-B323-A4FD7D83A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91E06-8205-468A-8F77-B2FEA46CF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54EB1-4EF2-494C-A24A-4B545AD3A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E4968A-8B8E-46EF-82C9-51040E171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D26C1-EF23-4EBF-AFB8-E205E57B9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FDFFE3-D52D-4212-9340-B9E41B9C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B5079-EB0E-4BA1-BC99-45532AD1E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4AD5C-809B-4256-ACB4-650BC1DAD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CF71C-EC73-48AA-A1B5-EFEAF4379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41135-B170-4CD4-88A1-E947C1E34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00144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某公司薪酬激励方案与绩效管理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薪酬激励方案概述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员工绩效管理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薪酬与绩效的关联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薪酬激励方案的实施与优化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薪酬激励方案概述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073" r="90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确保薪酬与员工的工作表现、能力、经验等相匹配，避免内部不公。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薪酬应能激发员工的积极性和创造力，促进公司整体绩效提升。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薪酬水平应与市场接轨，以确保公司能够吸引和留住优秀人才。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薪酬体系应符合国家法律法规和政策要求。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公平性原则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激励性原则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竞争性原则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合法性原则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绩效奖金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津贴与福利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薪酬结构与组成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65" r="1316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6642" b="664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根据职位级别、市场状况等因素确定，是员工薪酬的主要组成部分。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根据员工的工作表现、业绩达成情况等给予的额外奖励。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包括交通津贴、通讯补贴、健康保险等，为员工提供额外的保障和福利。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如股票期权、虚拟股权等，旨在激励员工关注公司长期发展。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6222" r="622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定期进行市场薪酬调查，了解同行业、同地区薪酬水平，为公司制定薪酬策略提供依据。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确保不同职位、不同级别之间的薪酬差异合理，避免内部矛盾。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内部平衡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确保公司薪酬水平与市场竞争力相匹配，吸引和留住优秀人才。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外部竞争力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根据公司经营状况、市场变化等因素，定期调整薪酬水平，确保薪酬体系的动态平衡。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薪酬水平定位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员工绩效管理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通过有效的绩效管理，激励员工更加努力地工作，提高工作效率。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提升员工工作效率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将组织目标与个人绩效相结合，推动员工为实现组织目标而努力。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促进组织目标实现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通过绩效评估和反馈，帮助员工了解自己的不足，促进个人能力的提升。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公平、公正的绩效管理能够增强员工的归属感和忠诚度。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增强员工归属感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评估员工完成的工作成果，包括定量和定性的指标。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工作结果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评估员工的专业技能、沟通协调能力和团队协作能力等。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评估员工的职业精神、工作态度和价值观等。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关注员工的学习成长和职业发展情况。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35" r="208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定期与员工进行面谈，提供具体的绩效反馈和指导。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绩效面谈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针对员工的不足之处，制定具体的改进计划和行动方案。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提供必要的培训和辅导，帮助员工提升能力。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培训与辅导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根据绩效评估结果，给予相应的激励和奖励措施。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激励与奖励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绩效反馈与改进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薪酬与绩效的关联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https://d.book118.com/007000144003006046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2024-09-20T22:49:04.090</cp:lastPrinted>
  <dcterms:created xsi:type="dcterms:W3CDTF">2024-09-20T14:49:04Z</dcterms:created>
  <dcterms:modified xsi:type="dcterms:W3CDTF">2024-09-20T14:49:06Z</dcterms:modified>
</cp:coreProperties>
</file>