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19A3F-250A-4348-A136-81E5D37EC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18D55-BA44-45FD-A16D-514F9D562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AD537-BFB7-45E0-BE6A-B1DEA973B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9C85A-13EF-4BC6-A5F3-8A289E58C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E15726-EE47-4051-80C0-367A2B0E6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4796D3-28CE-4BBE-881A-563CEA16F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BC4FD8-3E09-426E-A4F6-8AC502BFD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3042A-F458-48E3-8FAA-09D46DC78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18C1C-D93B-4264-8FA7-8CD521466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A750D-B5EE-4675-92B1-BA5057C11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B0C8A-3589-4BF5-8A98-DACAE8B3A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03011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护理技能操作讲评课件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护理技能操作概述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特殊护理技能操作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护理技能操作中的沟通与协作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护理技能操作的安全与防护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护理技能操作概述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75" r="333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护理技能操作是指护理人员在临床工作中所必须掌握的基本技能，包括但不限于注射、输液、吸氧、心肺复苏等。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护理技能操作是护理人员履行职责的基础，直接关系到患者的生命安全和健康状况，因此必须熟练掌握。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护理技能操作的定义与重要性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细心谨慎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833" r="58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310" r="931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护理技能操作的基本原则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在护理技能操作过程中，必须始终把患者的安全放在第一位，严格遵守操作规程，防止并发症和意外事件的发生。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护理技能操作要求护理人员具备高度的细心和谨慎，认真核对患者的身份和药物，确保操作的准确性和有效性。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在护理技能操作过程中，要尊重患者的意愿和人格尊严，保护患者的隐私，减轻患者的痛苦和不适。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护理技能操作按照其性质和使用场景可以分为多种类型，如基础护理操作、专科护理操作、急救护理操作等。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各类护理技能操作都有明确的标准和操作规程，护理人员必须按照标准进行操作，确保患者的安全和治疗效果。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护理技能操作的分类与标准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掌握患者体位更换的技巧对于提供优质的护理服务至关重要。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在进行患者体位更换时，应首先评估患者的病情和需求，选择适当的体位。在操作过程中，应注意保护患者的安全，避免发生意外伤害。同时，要关注患者的舒适度，确保体位更换过程顺利进行。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患者体位更换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口腔护理是保持患者口腔卫生的必要措施，有助于预防口腔感染和口腔疾病。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在进行口腔护理时，应遵循正确的操作步骤，使用合适的口腔护理用品。同时，要关注患者的舒适度，确保口腔护理过程安全、无痛。在操作过程中，应注意观察患者的口腔状况，及时发现并处理口腔问题。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899" r="2789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皮肤护理对于预防皮肤疾病和促进患者康复具有重要意义。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皮肤护理时，应关注患者的皮肤状况，遵循正确的操作步骤，使用适合患者的皮肤护理用品。同时，要保持患者皮肤的清洁和干燥，预防皮肤感染和皮肤疾病的发生。在操作过程中，应注意观察患者的皮肤变化，及时发现并处理皮肤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测量生命体征是评估患者健康状况的重要手段，有助于及时发现患者的病情变化。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生命体征测量时，应选择合适的测量仪器和测量方法，确保测量结果的准确性和可靠性。同时，要关注患者的舒适度，确保测量过程顺利进行。在测量过程中，应注意观察患者的生命体征变化，及时发现并处理异常情况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测量生命体征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高级护理技能操作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紧急应对，挽救生命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是护理技能中的重要一环，主要涉及对急危重症患者的紧急救治和护理。包括心肺复苏、急救药物使用、止血、创伤包扎等方面的技能。要求护理人员具备快速反应和准确判断的能力，能够迅速采取有效的急救措施，为患者争取宝贵的救治时间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护理是临床治疗中常见的护理操作，要求护理人员熟练掌握穿刺技巧、药物的配伍与滴速控制等方面的技能。要确保输液过程的安全、准确和迅速，同时注意观察患者反应，及时处理不良反应，保证治疗的顺利进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安全、准确、迅速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26444" y="165990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预防感染，保持通畅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导管护理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6424682" y="165990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预防感染，保持通畅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https://d.book118.com/007003011153006034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2024-09-08T21:55:17.338</cp:lastPrinted>
  <dcterms:created xsi:type="dcterms:W3CDTF">2024-09-08T13:55:17Z</dcterms:created>
  <dcterms:modified xsi:type="dcterms:W3CDTF">2024-09-08T13:55:19Z</dcterms:modified>
</cp:coreProperties>
</file>