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A5D7D-785E-4D02-A951-F233BA157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24F1C-BA26-47BD-B592-6C51FA258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A7FE4-1CD0-4B73-8206-3B24B0AE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9B21C-F6AC-4E9B-B7FE-B0E7574B9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AF323-B42C-4BF2-BD3B-6CA26591F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7EB3F0-7CFE-4AA5-B194-4820E0F61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21F4F-0A8D-47AB-8EBF-1790D73A6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BE096-DA66-41DD-B26D-10BF0E415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B9F10-2800-4BF3-A2DD-8E1D60CD6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E0E9-B257-4B2D-8BAC-274356B9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A1E7AD-6DCE-41F7-BD39-3AB0111EF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0301610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社区民政工作述职报告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社区服务资源整合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负责整合社区内各类服务资源，包括志愿者、社会组织、企事业单位等，以满足居民多元化需求。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社区服务项目策划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根据居民需求，策划和组织各类社区服务项目，如文化活动、健康讲座、亲子活动等。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服务质量监督与评估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对社区服务项目进行监督和评估，确保服务质量，及时发现问题并改进。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负责居民户籍登记、变更、注销等管理工作，确保户籍信息准确无误。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居民户籍管理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向居民宣传民政政策，提供政策咨询，协助居民办理相关手续。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民政政策宣传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对社区内困难家庭进行调查和帮扶，提供必要的生活救助和心理支持。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困难家庭帮扶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民政事务处理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矛盾调解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及时发现和调解居民之间的矛盾纠纷，维护社区和谐稳定。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居民意见收集与反馈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定期收集居民意见和建议，向上级部门反馈，促进社区治理的改进。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促进居民参与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鼓励和引导居民参与社区事务，提高居民自治意识和能力。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居民关系协调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通过定期清扫、绿化种植等措施，提升了社区整体环境质量。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社区环境改善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社区文化活动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58" r="14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成功组织各类文化活动，如文艺演出、读书会等，丰富了居民的业余生活。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完善了社区服务设施，如增设了健身器材、儿童游乐设施等，提升了居民的生活品质。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高效办理了居民的身份证、户口簿等证件，确保居民的基本权益得到保障。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居民证件办理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积极宣传各项民政政策，确保居民了解并享受到相关政策福利。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民政政策宣传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为居民提供民政事务咨询，解答居民在民政事务方面的疑问。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民政事务咨询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民政事务处理成果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成功调解多起邻里纠纷，促进了社区的和谐稳定。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调解邻里纠纷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通过组织各类社区活动，增进了居民之间的互动与了解，减少了矛盾的发生。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增进居民互动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建立了居民反馈渠道，及时了解居民的需求和建议，提升了服务水平。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建立居民反馈机制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居民关系协调成果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工作中的挑战与解决方案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755" r="20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社区服务需求多样化，难以满足所有居民的需求。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通过调查了解居民需求，制定个性化的服务计划，提高服务质量和满意度。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社区资源有限，难以满足各种服务需求。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积极争取政府和社会资源支持，加强社区合作与共建，实现资源共享。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社区服务中的挑战与解决方案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民政事务涉及面广，工作量大，难以高效处理。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建立完善的民政事务处理流程，提高工作效率，确保各项事务得到及时处理。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政策法规更新频繁，难以跟进。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加强政策法规学习，及时掌握最新动态，确保工作合规。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民政事务处理中的挑战与解决方案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https://d.book118.com/007003016101006034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2024-09-08T10:01:33.736</cp:lastPrinted>
  <dcterms:created xsi:type="dcterms:W3CDTF">2024-09-08T02:01:33Z</dcterms:created>
  <dcterms:modified xsi:type="dcterms:W3CDTF">2024-09-08T02:01:35Z</dcterms:modified>
</cp:coreProperties>
</file>