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AC5D7-39D9-4533-AEA1-4CB4121B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74409-A8B4-430F-BD3D-43A607F9C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013DF-85A1-4C97-96FB-9469C692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67FA9-81D2-4B04-8B5D-C8117D09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8D78F-815A-428C-BBB9-9F495EDA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A1F71-5989-4A46-AA87-B8487923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EF047-2E88-4B0A-9322-9FEBFCAA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23DB9-F630-4030-ACE0-AFF3459A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6AD2A-968D-4AE9-A802-F9A100F0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53177-946F-46C8-B236-F0EE9F15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6FE7-10C7-4C30-A34A-4723EE3D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6130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工业工程在现代工厂中的应用课件 (2)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现代工厂面临的挑战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工业工程在现代工厂中的应用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工业工程在现代工厂中的未来发展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工业工程是一种综合性的工程学科，旨在研究生产制造系统中人、设备、材料、信息等要素的优化配置，以提高生产效率、降低生产成本。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工业工程强调系统性的分析和优化，注重生产制造过程的整体性、协调性和效率性，追求以最少的资源实现最大的效益。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工业工程起源于19世纪末的美国，最初是为了解决生产过程中的效率问题而诞生。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随着工业化的进程，工业工程不断吸收其他领域的理论和方法，逐渐形成了完善的学科体系。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现代工业工程正朝着智能化、自动化、绿色化的方向发展，以适应不断变化的市场需求和环境要求。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工业工程师是生产制造过程中的管理者、协调者和优化者，负责研究、分析、设计和改善生产制造系统。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工业工程师的职责包括制定生产计划、优化生产流程、提高生产效率、降低生产成本等，旨在提高企业的整体竞争力和经济效益。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现代工厂面临的挑战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市场竞争加剧是现代工厂面临的重要挑战之一，要求工厂不断提高生产效率、降低成本、优化产品质量。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随着全球化进程的加速，现代工厂面临着来自国内外的激烈竞争。为了在市场中获得竞争优势，工厂需要不断改进生产工艺、提高生产效率、降低生产成本，以满足客户需求。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技术更新换代是现代工厂必须面对的另一挑战，要求工厂不断引进新技术、新设备，提高自动化水平。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随着科技的不断发展，新技术、新设备不断涌现，为工厂生产带来了更高的效率和更低的成本。现代工厂需要紧跟技术发展趋势，不断更新设备、引入新技术，提高生产自动化水平，以保持竞争优势。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人力成本上升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人力成本上升是现代工厂面临的另一挑战，要求工厂提高生产效率、优化人力资源配置。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随着经济的发展和人口结构的变化，人力成本不断上升，给工厂带来了一定的压力。为了应对这一挑战，工厂需要提高生产效率、优化人力资源配置，降低人力成本，提高经济效益。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环境法规的严格是现代工厂必须面对的又一挑战，要求工厂加强环保意识、降低污染排放。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随着人们对环境保护意识的提高，各国政府纷纷制定更加严格的环境法规，限制工厂的污染排放。为了应对这一挑战，工厂需要加强环保意识、加大环保投入、采用环保技术、降低污染排放，实现可持续发展。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环境法规严格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工业工程在现代工厂中的应用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对现有生产流程进行全面分析，识别瓶颈环节和低效环节，确定改进方向。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通过调整生产流程、改进工艺、引入自动化和智能化技术等手段，提高生产效率。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流程再造与优化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降低生产过程中的浪费，包括时间、物料、能源等方面的浪费，提高资源利用效率。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https://d.book118.com/007006130033006051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2024-09-24T03:14:57.825</cp:lastPrinted>
  <dcterms:created xsi:type="dcterms:W3CDTF">2024-09-23T19:14:57Z</dcterms:created>
  <dcterms:modified xsi:type="dcterms:W3CDTF">2024-09-23T19:14:59Z</dcterms:modified>
</cp:coreProperties>
</file>