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B951D-6DCD-4A56-918C-3D89E1FB1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907F7-E7F3-46A6-84AF-2BB88C2F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3C57-D883-4CFD-85B9-A80A55E5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AFDD8-FC2F-4FBA-93D3-6DFCCA05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7611F-1E85-4552-8452-0BE7287D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BB34A-1ABD-4A74-8F3E-1B2E85F6A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DC5AE-46A8-48CE-A5D1-2741FF032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4E8B0-C99E-4447-A5EA-BDD7CFFCE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26113-B1D1-4982-9F1B-63F35DF7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BCC9B-E84C-4EA5-A642-5B14EEF27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8B9B1-B43B-446D-AB54-9A1141B5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1126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出入院流程与健康宣教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患者与家属沟通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医疗团队配合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预约挂号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患者可通过医院官网、电话、微信等方式进行预约挂号，选择医生和就诊时间。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预约成功后，患者将收到预约确认短信或电话，需按照预约时间到医院就诊。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患者到达医院后，前往挂号窗口或自助机进行登记，领取就诊卡或病历本。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患者前往候诊区等待叫号，医护人员会进行初步问诊和信息录入。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登记与接待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根据患者病情和医院床位情况，医生会开具住院证，并通知患者办理入院手续。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患者及家属前往住院部，完成入院登记、签署知情同意书等手续，安排病房。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安排病房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入院后，医护人员会进行初步检查，包括生命体征测量、基本体格检查等。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根据初步检查结果，医生会制定治疗方案和护理计划，并向患者及家属说明。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https://d.book118.com/007011126020006032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2024-09-04T17:46:26.494</cp:lastPrinted>
  <dcterms:created xsi:type="dcterms:W3CDTF">2024-09-04T09:46:26Z</dcterms:created>
  <dcterms:modified xsi:type="dcterms:W3CDTF">2024-09-04T09:46:28Z</dcterms:modified>
</cp:coreProperties>
</file>