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9EE955E-0286-44CF-9526-7AE0182B668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8C2B4-3618-4063-BA6F-1C2D31B5F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1EB9D-4896-4B2B-B216-03CCBC81C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99287-EEB3-4C14-9A1A-A88F27880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9FAC4-6F80-46C1-AC9A-BF10705BD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57D907-C809-4C7B-8022-4FDF6B225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94DD7B-FD27-46B2-80A0-495641BC1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F70F38-72F8-46F1-A322-49D6EC713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3AF71-D43A-4F71-B74D-E8B1533B1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45737-F432-4327-9CD4-B2C8CFFF8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81165-0465-44E8-9910-0ADD246D0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A8B0C-662C-4FDC-8164-81066670F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60EAB16-995C-4C04-8B77-2F8CDE820DF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41919C7-E4AF-4F67-A6EC-35844F2935D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1120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人工智能技术下教学培训将有何不同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人工智能技术在教学培训中的应用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人工智能技术下的智能辅助教学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人工智能技术下的虚拟现实教学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人工智能技术下的个性化教学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人工智能技术下的智能评估和反馈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人工智能技术在教学培训中的应用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人工智能技术的概念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是指模拟、延伸和扩展人类智能的理论、方法、技术和应用系统。在教学培训中，人工智能技术的核心特点包括学习能力、推理能力和自然交互能力。这些特点使得人工智能技术在个性化教学、智能辅导等方面有着广泛的应用前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人工智能技术在教学中的应用场景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通过智能系统实现远程教学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根据学生的学习需求提供定制化教学方案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利用人工智能技术帮助学生解决学习问题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提供虚拟实验平台进行实践操作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人工智能技术在教学培训中的优势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自动化学习过程，节省教师时间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减少人力资源开支，提高教学效益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根据学生个体差异提供定制化教育方案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及时了解学生学习情况，调整教学策略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人工智能技术的未来发展趋势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智能教育系统根据学生学习情况动态调整课程内容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利用虚拟现实技术打造沉浸式学习体验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虚拟实境教学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利用学生数据进行深度挖掘，优化教学管理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师资培训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教师需要接受人工智能技术培训，提升技术应用能力和教学水平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伦理道德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人工智能技术的智能化程度越高，会涉及到教育伦理道德问题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技术更新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人工智能技术更新迭代快，教师需要不断学习跟进最新技术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人工智能技术在教学培训中的挑战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人工智能技术需要大量学生数据支持，如何保障数据安全是亟待解决的问题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人工智能技术下的智能辅助教学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智能辅助教学的定义和特点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辅助教学是利用人工智能技术提供个性化、智能化的教学辅助服务的方法。其特点包括根据学习者的特点和需求进行个性化指导，提供智能化学习环境，促进学习效果的提升。在教学培训中，智能辅助教学可以更好地满足学生的学习需求，提供更有效的教学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智能辅助教学的技术支持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应用于语音交互和智能评价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自然语言处理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用于个性化学习推荐和知识点预测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机器学习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分析学生学习数据，提供个性化反馈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数据挖掘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智能辅助教学的优势与挑战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根据学生特点提供定制化教学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实施智能辅助教学需要投入较大的技术成本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根据学生学习情况动态调整教学内容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适应性教学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智能辅助教学的案例分析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利用人工智能技术自动批改作业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智能作业系统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为学生提供个性化学习辅导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智能辅导机器人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提供沉浸式学习体验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增强现实技术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将虚拟信息叠加到真实环境中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实现更直观的学习方式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智能辅助教学的未来发展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教育助手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技术提供个性化学习支持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辅助教师进行教学管理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智能辅助教学对教学培训的启示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智能辅助教学的发展为教学培训带来了新的机遇和挑战。通过深入研究智能教育技术，可以更好地实现教学个性化、提高学习效率，但也需要关注隐私保护等问题，加强技术应用的合理性和可持续发展。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人工智能技术下的虚拟现实教学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虚拟现实教学的概念和原理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介绍虚拟现实教学的定义和核心原理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探讨虚拟现实技术在教学培训中的应用优势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核心原理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交互设计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探讨这些技术如何提升教学培训的体验和效果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虚拟现实教学的技术支持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虚拟环境建模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分析虚拟现实教学所需的关键技术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虚拟现实教学的应用场景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介绍虚拟现实教学在不同领域的具体应用场景，如医学模拟实践、化学实验模拟等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虚拟现实教学的优势与挑战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增强学习体验、提高学习效率等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优势总结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设备成本、操作复杂性等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挑战探讨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虚拟现实教学的未来发展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展望虚拟现实教学未来的发展方向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发展方向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如人机交互技术、虚拟仿真技术等的应用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虚拟现实教学对教学培训的启示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总结虚拟现实教学对教学培训的启示和影响，探讨虚拟现实技术如何推动教学培训的创新与发展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https://d.book118.com/007011200011006055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150</Paragraphs>
  <Slides>23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人工智能技术下教学培训将有何不同</vt:lpstr>
      <vt:lpstr>目录</vt:lpstr>
      <vt:lpstr>第1章 人工智能技术在教学培训中的应用</vt:lpstr>
      <vt:lpstr> </vt:lpstr>
      <vt:lpstr>人工智能技术在教学中的应用场景</vt:lpstr>
      <vt:lpstr>人工智能技术在教学培训中的优势</vt:lpstr>
      <vt:lpstr>人工智能技术的未来发展趋势</vt:lpstr>
      <vt:lpstr>人工智能技术在教学培训中的挑战</vt:lpstr>
      <vt:lpstr>第二章 人工智能技术下的智能辅助教学</vt:lpstr>
      <vt:lpstr> </vt:lpstr>
      <vt:lpstr>智能辅助教学的技术支持</vt:lpstr>
      <vt:lpstr>智能辅助教学的优势与挑战</vt:lpstr>
      <vt:lpstr>智能辅助教学的案例分析</vt:lpstr>
      <vt:lpstr>智能辅助教学的未来发展</vt:lpstr>
      <vt:lpstr> </vt:lpstr>
      <vt:lpstr>第三章 人工智能技术下的虚拟现实教学</vt:lpstr>
      <vt:lpstr>虚拟现实教学的概念和原理</vt:lpstr>
      <vt:lpstr>虚拟现实教学的技术支持</vt:lpstr>
      <vt:lpstr> </vt:lpstr>
      <vt:lpstr>虚拟现实教学的优势与挑战</vt:lpstr>
      <vt:lpstr>虚拟现实教学的未来发展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2024-09-29T14:00:34.746</cp:lastPrinted>
  <dcterms:created xsi:type="dcterms:W3CDTF">2024-09-29T06:00:34Z</dcterms:created>
  <dcterms:modified xsi:type="dcterms:W3CDTF">2024-09-29T06:00:36Z</dcterms:modified>
</cp:coreProperties>
</file>