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C20C3-538E-472C-B210-5E774EA23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CBE59-295B-494A-8474-8DF94C429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76F63-594E-438A-964A-6F287D58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9B1D3-42D4-4951-A518-AB711331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D43DF-7784-4CAB-9436-274BDB8DA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3C7CC-BD3C-426C-B291-0B74F825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C5F26-0A2A-43F1-BA0D-99418FD7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C14A6-DA5A-4AD0-8E16-6D50FED97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8110A-FE6B-44F4-BFAF-071D6B9A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49EC1-3FFE-488F-B864-2A151CF6C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1B45F-A946-4BD1-985D-6E0DC7577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13040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《通滑阀分析》ppt课件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通滑阀的分类与比较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通滑阀的故障诊断与维护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通滑阀的发展趋势与展望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通滑阀简介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通滑阀是一种控制流体流动的阀门，具有结构简单、操作方便、密封性好等特点。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是一种常见的流体控制元件，通常由阀体、阀芯和驱动机构组成。它可以通过改变阀芯的位置来控制流体的流动方向、流量和压力等参数。通滑阀具有结构简单、操作方便、密封性好等优点，因此在工业自动化、流体控制等领域得到了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通滑阀的定义与特点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通滑阀在石油、化工、电力、制药等领域有广泛应用。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作为一种常见的流体控制元件，在许多领域都有广泛的应用。例如，在石油工业中，通滑阀用于控制油井的产油量、油气分离等；在化工领域，通滑阀用于控制化学反应过程中的温度、压力和流量等参数；在电力工业中，通滑阀用于控制锅炉和汽轮机等设备的流体流动；在制药领域，通滑阀用于控制药品的生产流程和灌装等环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通滑阀的应用领域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通滑阀的发展经历了手动操作、电动驱动和智能控制三个阶段。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的发展历程可以追溯到早期的手动操作阀门。随着工业自动化的不断发展，电动驱动的通滑阀逐渐取代了手动操作阀门，成为主流产品。近年来，随着智能控制技术的不断发展，智能型通滑阀也逐渐成为市场上的新宠。智能型通滑阀可以通过传感器和执行器等元件实现自动化控制，提高了控制精度和稳定性，减少了人工干预和故障率。未来，随着工业4.0和智能制造等概念的普及，通滑阀的发展将更加注重智能化、数字化和网络化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通滑阀的发展历程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通滑阀的工作原理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密封圈的作用是防止流体泄漏，保证阀的密封性能。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弹簧的作用是提供复位力，使阀瓣在无外力作用时能够恢复到关闭状态。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阀瓣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阀瓣是控制流体流动的关键部件，通常由金属或塑料制成。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阀体的主要作用是支撑和固定阀内的各个部件，确保阀的正常工作。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阀盖的作用是封闭阀体，使阀成为一个完整的整体，同时安装各种部件。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通滑阀的结构与组成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通滑阀是一种控制流体流动的阀门，通过改变阀瓣的位置来控制流体的流量和方向。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当需要打开阀门时，操作手柄或执行机构，使阀瓣离开阀座，打开通道，流体即可通过阀门；当需要关闭阀门时，操作手柄或执行机构，使阀瓣重新回到阀座上，关闭通道，阻止流体通过阀门。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通滑阀的工作原理与流程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通滑阀可以在各种不同的环境中使用，如化工、石油、电力、医药等工业领域。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通滑阀需要在一定的温度、压力、流量等条件下工作，同时需要满足各种不同的工艺要求。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通滑阀的工作环境与条件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通滑阀的分类与比较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气动通滑阀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适用于气体介质，具有快速响应和较小体积的特点。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液压通滑阀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适用于高压力、大流量的液体介质，具有较大的通流能力。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电动通滑阀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适用于远程控制和自动化系统，可通过电气信号进行控制。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按工作介质分类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https://d.book118.com/007013040044006030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2024-09-01T20:48:57.751</cp:lastPrinted>
  <dcterms:created xsi:type="dcterms:W3CDTF">2024-09-01T12:48:57Z</dcterms:created>
  <dcterms:modified xsi:type="dcterms:W3CDTF">2024-09-01T12:48:59Z</dcterms:modified>
</cp:coreProperties>
</file>