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837714-ACD3-49FC-B93D-EC7F69D50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CB57B6-49BC-49AA-B644-D6ABC36E8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1D735D-8124-4A8C-BB65-E2615975E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270824-5F39-48DC-9B92-B17CBC7A5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BE0B83-1A77-433C-94B3-B3F677695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ED6E9F-1BAB-4315-8B15-7636347D5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99B6A3-EBA7-43C5-8492-45339EB86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C85C28-E5F2-445C-807A-88441F223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A88116-CF7F-4047-B0FC-836D97C35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B5A9E8-932E-400C-BB66-2057C6D8A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EC1C92-F125-496D-A2F4-C105365CD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01313113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培养思辨力寒假加强中学生思辨能力的教案课件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基础知识：逻辑与批判性思维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深入拓展：辩证法与多元视角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实践应用：论证技巧与写作能力提升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互动环节：课堂辩论与小组讨论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思辨力是指对问题进行深入思考、分析和评估的能力，包括批判性思维、逻辑推理、问题解决等方面。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在当今信息爆炸的时代，培养思辨力对于中学生来说至关重要，可以帮助他们筛选信息、判断真伪、解决问题，提高学术成绩和应对未来挑战。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思辨力定义及重要性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518" b="10518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本次寒假课程为期两周，每天2小时，共计20课时。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课程内容包括思辨力理论讲解、案例分析、小组讨论和实践活动等多种形式。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课程目标是帮助学生掌握思辨力的基本方法和技巧，提高分析问题和解决问题的能力。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寒假课程安排与目标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学生能够明确思辨力的概念和重要性，了解常见的思维误区和偏见。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学生能够运用批判性思维对信息进行评估和分析，判断信息的真实性和可信度。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学生能够掌握逻辑推理的基本方法，包括归纳推理和演绎推理等。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学生能够通过小组讨论和实践活动，提高团队合作和沟通能力。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预期学习成果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基础知识：逻辑与批判性思维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292" r="1029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逻辑概念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基本规律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逻辑形式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介绍逻辑的基本定义、作用和意义，帮助学生理解逻辑在思辨中的重要性。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阐述逻辑的基本规律，如同一律、矛盾律、排中律等，引导学生掌握逻辑推理的基本原则。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介绍逻辑形式及其分类，如命题逻辑、谓词逻辑等，帮助学生了解不同逻辑形式的特点和应用范围。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逻辑概念及基本规律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批判性思维原则与方法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解释批判性思维的基本含义和重要性，帮助学生建立对批判性思维的正确认识。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阐述批判性思维的基本原则，如公正性、合理性、反思性等，引导学生树立正确的思维态度。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介绍批判性思维的基本方法，如分析问题、评估证据、提出假设、进行推理等，帮助学生掌握批判性思维的基本技能。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批判性思维概念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批判性思维原则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批判性思维方法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经典逻辑问题介绍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问题分析与解决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案例讨论与分享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实例分析：经典逻辑问题探讨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引导学生运用所学的逻辑知识和批判性思维方法，对经典逻辑问题进行分析和解决，提高学生的思辨能力和问题解决能力。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组织学生进行案例讨论和分享，鼓励学生发表自己的观点和看法，促进彼此之间的交流和启发。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选择几个经典的逻辑问题，如悖论、谬误等，进行详细介绍和分析，帮助学生了解逻辑问题的多样性和复杂性。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深入拓展：辩证法与多元视角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辩证法基本原理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辩证法应用举例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辩证法原理及应用举例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阐述辩证法的基本概念，如对立统一、质量互变、否定之否定等。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通过具体案例，展示如何运用辩证法分析问题的矛盾、变化和发展。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441" r="274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解释为何需要从多个角度看待问题，以及这种方法的优势。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多元视角的意义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提供具体的步骤和技巧，帮助学生学会从多个视角审视问题。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多元视角的实践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多元视角看待问题方法论述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选择具有争议性的案例，介绍案例背景和不同观点。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案例介绍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792" r="2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辩论技巧讲解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学生实践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292" r="11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分析案例中使用的辩论技巧，如逻辑推理、事实论证、价值判断等。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组织学生进行角色扮演或小组讨论，实践运用辩论技巧表达不同观点。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案例分析：不同观点辩论技巧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实践应用：论证技巧与写作能力提升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https://d.book118.com/007013131130006042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2024-09-16T02:23:11.467</cp:lastPrinted>
  <dcterms:created xsi:type="dcterms:W3CDTF">2024-09-15T18:23:11Z</dcterms:created>
  <dcterms:modified xsi:type="dcterms:W3CDTF">2024-09-15T18:23:13Z</dcterms:modified>
</cp:coreProperties>
</file>