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7F32D-58C7-41D0-8CB2-DF6B1D6C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86EE4-77CC-4306-91C1-90C45D5A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4799E-5FDF-4162-9709-1BED2832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8AA70-BD0C-46DC-8D69-8C3065F06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D5D65-B161-4975-B1D2-E830B020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213325-DB71-4F2D-A694-F007A6564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7BFCA-4A45-4847-991E-CE3073E49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E658A-5673-4B54-BA99-A74164A5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075A4-22C8-48C9-A5FA-C782964B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A41CA-7698-42E6-A85A-C3F245B0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5299F-DA38-44B4-9567-E2561222B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415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危重患者护理观察要点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呼吸系统护理观察要点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循环系统护理观察要点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神经系统护理观察要点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泌尿系统护理观察要点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消化系统护理观察要点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危重患者是指病情严重、复杂，随时可能发生生命危险的患者。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危重患者可分为急性危重患者和慢性危重患者。急性危重患者起病急骤，病情发展迅速，需要立即采取紧急救治措施；慢性危重患者病情逐渐加重，需要长期的治疗和护理。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危重患者的发病原因多种多样，包括感染、创伤、手术、中毒、器官功能衰竭等。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年龄、性别、遗传因素、免疫状态、营养状况、基础疾病等均可影响患者的病情发展和预后。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危重患者可出现多种临床表现，如意识障碍、呼吸困难、心律失常、休克、多器官功能障碍等。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医生会根据患者的病史、症状、体征以及相关检查结果进行综合分析，从而作出准确的诊断。常用的检查手段包括血液检查、影像学检查、心电图等。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护理观察基本原则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包括意识、面色、呼吸、循环等方面，以了解患者的整体病情。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观察患者全身状况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针对患者具体的病变部位，进行详细的观察和记录，以便及时发现病情变化。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观察局部病变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将患者的全身状况和局部病变相结合，进行综合分析，以制定更全面的护理计划。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结合整体与局部观察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整体观察与局部观察相结合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连续性观察与间断性观察相结合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连续性观察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对患者的病情进行持续、不间断的观察，以便及时发现病情变化。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间断性观察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在连续性观察的基础上，定期进行重点观察和记录，以了解病情的发展趋势。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结合连续性与间断性观察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根据患者的具体病情，合理安排连续性观察和间断性观察的时间和频率，以确保全面、准确地掌握患者的病情。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客观性观察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运用各种仪器设备，对患者的生理指标进行客观、准确的观察和记录。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主观性判断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根据患者的症状、体征以及护理人员的经验和专业知识，对患者的病情进行主观性的分析和判断。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结合客观性与主观性观察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在客观性观察的基础上，结合主观性判断，对患者的病情进行综合评估，以制定更合理的护理方案。同时，护理人员应不断提高自身的专业素质和判断能力，以确保主观性判断的准确性和可靠性。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客观性观察与主观性判断相结合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呼吸系统护理观察要点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正常成人呼吸频率为12-20次/分，危重患者可能出现呼吸频率增快（&gt;24次/分）或减慢（&lt;10次/分），需密切观察。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观察患者呼吸是否规律，有无出现潮式呼吸、间停呼吸等异常呼吸节律。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呼吸节律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注意患者呼吸深浅度，观察有无出现深大呼吸、浅快呼吸等异常情况。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呼吸深度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呼吸频率、节律和深度变化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评估患者咳嗽的频率、性质和严重程度，注意有无出现连续性咳嗽或咳嗽无力等情况。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观察患者痰液的量、颜色、性状和气味，以便及时发现感染、肺水肿等并发症。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对于咳嗽、咳痰困难的患者，需采取相应措施保持呼吸道通畅，如吸痰、雾化吸入等。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咳嗽、咳痰情况评估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对于需要使用呼吸机的患者，需密切关注呼吸机参数设置是否合理，患者与呼吸机是否同步等情况。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评估患者氧疗后的血氧饱和度、呼吸频率等指标，判断氧疗效果是否满意。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长时间使用呼吸机可能导致呼吸机相关性肺炎等并发症，需采取相应预防措施，如定期更换呼吸机管路、加强口腔护理等。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40" r="1394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83" r="1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氧疗效果及呼吸机使用注意事项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循环系统护理观察要点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持续心电监护，观察心率变化，及时发现心律失常。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注意心律的规整性，发现异常波形及时报告医生。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定时测量血压，记录并观察血压波动情况，保持血压稳定。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心率、心律和血压监测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观察患者四肢末梢的充盈度、皮温及色泽，评估末梢循环状况。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末梢循环观察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定时测量皮肤温度，观察温度变化，及时发现异常。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注意皮肤色泽变化，如出现苍白、发绀等异常情况及时报告。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皮肤颜色观察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末梢循环及皮肤温度、颜色变化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https://d.book118.com/007014156012006055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2024-09-29T14:52:08.448</cp:lastPrinted>
  <dcterms:created xsi:type="dcterms:W3CDTF">2024-09-29T06:52:08Z</dcterms:created>
  <dcterms:modified xsi:type="dcterms:W3CDTF">2024-09-29T06:52:10Z</dcterms:modified>
</cp:coreProperties>
</file>