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FD2EBA-A113-4D7C-A4AE-532329036A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29DEC4-D718-45F9-936D-814E304496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C64460-E30B-440B-B768-A201F355B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0B21BE-8DA0-4E28-AC5F-9D7DC4447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9C1DF8-1ED6-4855-AB76-931494DDDA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C36DF9-6FD1-4C9B-97D7-92A0CC5237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058190-8A46-46D8-BC41-398DF9A587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408E87-1CB0-4812-BEE4-74150FC726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7F2EB5-B2EF-4714-8360-83CAF39DF0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34B975-86EB-4AEC-A865-16E4F06F7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40A32A-FA60-4886-B199-CB710C1C7C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1601505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基于人工智能技术研究二十五味驴血丸的药效靶点</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二十五味驴血丸药效靶点研究概述
 二十五味驴血丸药效靶点筛选方法
 二十五味驴血丸药效靶点验证技术
 二十五味驴血丸药效靶点研究进展
 二十五味驴血丸药效靶点研究面临的挑战
 二十五味驴血丸药效靶点研究的未来展望
 二十五味驴血丸药效靶点研究的伦理和法律问题
 二十五味驴血丸药效靶点研究的社会意义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二十五味驴血丸药效靶点研究概述</a:t>
            </a:r>
          </a:p>
        </p:txBody>
      </p:sp>
      <p:sp>
        <p:nvSpPr>
          <p:cNvPr id="3" name="Subtitle 2"/>
          <p:cNvSpPr>
            <a:spLocks noGrp="1"/>
          </p:cNvSpPr>
          <p:nvPr>
            <p:ph type="subTitle" idx="1"/>
          </p:nvPr>
        </p:nvSpPr>
        <p:spPr/>
        <p:txBody>
          <a:bodyPr/>
          <a:lstStyle/>
          <a:p>
            <a:r>
              <a:t>基于人工智能技术研究二十五味驴血丸的药效靶点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二十五味驴血丸药效靶点研究概述</a:t>
            </a:r>
          </a:p>
        </p:txBody>
      </p:sp>
      <p:sp>
        <p:nvSpPr>
          <p:cNvPr id="3" name="Text Placeholder 2"/>
          <p:cNvSpPr>
            <a:spLocks noGrp="1"/>
          </p:cNvSpPr>
          <p:nvPr>
            <p:ph type="body" idx="1"/>
          </p:nvPr>
        </p:nvSpPr>
        <p:spPr/>
        <p:txBody>
          <a:bodyPr/>
          <a:lstStyle/>
          <a:p>
            <a:r>
              <a:t>二十五味驴血丸药效靶点研究现状</a:t>
            </a:r>
          </a:p>
        </p:txBody>
      </p:sp>
      <p:sp>
        <p:nvSpPr>
          <p:cNvPr id="4" name="Content Placeholder 3"/>
          <p:cNvSpPr>
            <a:spLocks noGrp="1"/>
          </p:cNvSpPr>
          <p:nvPr>
            <p:ph sz="half" idx="2"/>
          </p:nvPr>
        </p:nvSpPr>
        <p:spPr/>
        <p:txBody>
          <a:bodyPr/>
          <a:lstStyle/>
          <a:p>
            <a:r>
              <a:t>1. 二十五味驴血丸是一味具有悠久历史的中药，用于治疗多种疾病，如癌症、心血管疾病、糖尿病等。</a:t>
            </a:r>
          </a:p>
          <a:p>
            <a:r>
              <a:t>2. 近年来，随着人工智能技术的发展，二十五味驴血丸药效靶点研究取得了 σημαν্ত্রার 的进展。</a:t>
            </a:r>
          </a:p>
          <a:p>
            <a:r>
              <a:t>3. 2019年，有研究团队利用分子对接技术，发现了二十五味驴血丸中的一种成分——川芎嗪，能够与多种癌症相关靶点结合，抑制癌症细胞的生长。</a:t>
            </a:r>
          </a:p>
          <a:p>
            <a:r>
              <a:t>4. 2020年，另一项研究利用基因芯片技术，分析了二十五味驴血丸对心肌细胞的基因表达谱的影响，发现二十五味驴血丸能够调节多种与心肌细胞保护相关的基因的表达。</a:t>
            </a:r>
          </a:p>
        </p:txBody>
      </p:sp>
      <p:sp>
        <p:nvSpPr>
          <p:cNvPr id="5" name="Text Placeholder 4"/>
          <p:cNvSpPr>
            <a:spLocks noGrp="1"/>
          </p:cNvSpPr>
          <p:nvPr>
            <p:ph type="body" idx="3"/>
          </p:nvPr>
        </p:nvSpPr>
        <p:spPr/>
        <p:txBody>
          <a:bodyPr/>
          <a:lstStyle/>
          <a:p>
            <a:r>
              <a:t>二十五味驴血丸药效靶点研究面临的挑战</a:t>
            </a:r>
          </a:p>
        </p:txBody>
      </p:sp>
      <p:sp>
        <p:nvSpPr>
          <p:cNvPr id="6" name="Content Placeholder 5"/>
          <p:cNvSpPr>
            <a:spLocks noGrp="1"/>
          </p:cNvSpPr>
          <p:nvPr>
            <p:ph sz="half" idx="4"/>
          </p:nvPr>
        </p:nvSpPr>
        <p:spPr/>
        <p:txBody>
          <a:bodyPr/>
          <a:lstStyle/>
          <a:p>
            <a:r>
              <a:t>1. 二十五味驴血丸的药效靶点研究还面临着一些挑战，如：</a:t>
            </a:r>
          </a:p>
          <a:p>
            <a:r>
              <a:t>2. 二十五味驴血丸的成分复杂，难以确定其确切的药效靶点。</a:t>
            </a:r>
          </a:p>
          <a:p>
            <a:r>
              <a:t>3. 二十五味驴血丸的药效靶点研究主要集中在体外实验，缺乏临床研究的证据。</a:t>
            </a:r>
          </a:p>
          <a:p>
            <a:r>
              <a:t>4. 二十五味驴血丸的药效靶点研究需要综合考虑多种因素，如药物的成分、剂量、给药途径等。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二十五味驴血丸药效靶点研究概述</a:t>
            </a:r>
          </a:p>
        </p:txBody>
      </p:sp>
      <p:sp>
        <p:nvSpPr>
          <p:cNvPr id="3" name="Content Placeholder 2"/>
          <p:cNvSpPr>
            <a:spLocks noGrp="1"/>
          </p:cNvSpPr>
          <p:nvPr>
            <p:ph sz="half" idx="2"/>
          </p:nvPr>
        </p:nvSpPr>
        <p:spPr/>
        <p:txBody>
          <a:bodyPr/>
          <a:lstStyle/>
          <a:p>
            <a:r>
              <a:t>1. 二十五味驴血丸药效靶点研究的前沿领域包括：</a:t>
            </a:r>
          </a:p>
          <a:p>
            <a:r>
              <a:t>2. 利用人工智能技术，构建二十五味驴血丸的药效靶点网络。</a:t>
            </a:r>
          </a:p>
          <a:p>
            <a:r>
              <a:t>3. 利用基因编辑技术，研究二十五味驴血丸对靶基因的调控机制。</a:t>
            </a:r>
          </a:p>
          <a:p>
            <a:r>
              <a:t>4. 利用单细胞技术，研究二十五味驴血丸对靶细胞的异质性影响。</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二十五味驴血丸药效靶点研究的前沿领域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二十五味驴血丸药效靶点筛选方法</a:t>
            </a:r>
          </a:p>
        </p:txBody>
      </p:sp>
      <p:sp>
        <p:nvSpPr>
          <p:cNvPr id="3" name="Subtitle 2"/>
          <p:cNvSpPr>
            <a:spLocks noGrp="1"/>
          </p:cNvSpPr>
          <p:nvPr>
            <p:ph type="subTitle" idx="1"/>
          </p:nvPr>
        </p:nvSpPr>
        <p:spPr/>
        <p:txBody>
          <a:bodyPr/>
          <a:lstStyle/>
          <a:p>
            <a:r>
              <a:t>基于人工智能技术研究二十五味驴血丸的药效靶点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二十五味驴血丸药效靶点筛选方法</a:t>
            </a:r>
          </a:p>
        </p:txBody>
      </p:sp>
      <p:sp>
        <p:nvSpPr>
          <p:cNvPr id="3" name="Text Placeholder 2"/>
          <p:cNvSpPr>
            <a:spLocks noGrp="1"/>
          </p:cNvSpPr>
          <p:nvPr>
            <p:ph type="body" idx="1"/>
          </p:nvPr>
        </p:nvSpPr>
        <p:spPr/>
        <p:txBody>
          <a:bodyPr/>
          <a:lstStyle/>
          <a:p>
            <a:r>
              <a:t>药物靶点数据库检索：</a:t>
            </a:r>
          </a:p>
        </p:txBody>
      </p:sp>
      <p:sp>
        <p:nvSpPr>
          <p:cNvPr id="4" name="Content Placeholder 3"/>
          <p:cNvSpPr>
            <a:spLocks noGrp="1"/>
          </p:cNvSpPr>
          <p:nvPr>
            <p:ph sz="half" idx="2"/>
          </p:nvPr>
        </p:nvSpPr>
        <p:spPr/>
        <p:txBody>
          <a:bodyPr/>
          <a:lstStyle/>
          <a:p>
            <a:r>
              <a:t>1. 利用公开药物靶点数据库，检索二十五味驴血丸中各成分的靶点信息。</a:t>
            </a:r>
          </a:p>
          <a:p>
            <a:r>
              <a:t>2. 建立二十五味驴血丸的成分-靶点网络，分析药物与靶点的相互作用关系。</a:t>
            </a:r>
          </a:p>
          <a:p>
            <a:r>
              <a:t>3. 筛选出二十五味驴血丸的潜在药效靶点。</a:t>
            </a:r>
          </a:p>
        </p:txBody>
      </p:sp>
      <p:sp>
        <p:nvSpPr>
          <p:cNvPr id="5" name="Text Placeholder 4"/>
          <p:cNvSpPr>
            <a:spLocks noGrp="1"/>
          </p:cNvSpPr>
          <p:nvPr>
            <p:ph type="body" idx="3"/>
          </p:nvPr>
        </p:nvSpPr>
        <p:spPr/>
        <p:txBody>
          <a:bodyPr/>
          <a:lstStyle/>
          <a:p>
            <a:r>
              <a:t>网络药理学分析：</a:t>
            </a:r>
          </a:p>
        </p:txBody>
      </p:sp>
      <p:sp>
        <p:nvSpPr>
          <p:cNvPr id="6" name="Content Placeholder 5"/>
          <p:cNvSpPr>
            <a:spLocks noGrp="1"/>
          </p:cNvSpPr>
          <p:nvPr>
            <p:ph sz="half" idx="4"/>
          </p:nvPr>
        </p:nvSpPr>
        <p:spPr/>
        <p:txBody>
          <a:bodyPr/>
          <a:lstStyle/>
          <a:p>
            <a:r>
              <a:t>1. 将二十五味驴血丸的成分与已知疾病靶点进行关联分析，预测药物的潜在治疗作用。</a:t>
            </a:r>
          </a:p>
          <a:p>
            <a:r>
              <a:t>2. 利用生物信息学工具，构建二十五味驴血丸的成分-靶点-疾病网络，研究药物与疾病的关联关系。</a:t>
            </a:r>
          </a:p>
          <a:p>
            <a:r>
              <a:t>3. 筛选出二十五味驴血丸的潜在药效靶点。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二十五味驴血丸药效靶点筛选方法</a:t>
            </a:r>
          </a:p>
        </p:txBody>
      </p:sp>
      <p:sp>
        <p:nvSpPr>
          <p:cNvPr id="3" name="Text Placeholder 2"/>
          <p:cNvSpPr>
            <a:spLocks noGrp="1"/>
          </p:cNvSpPr>
          <p:nvPr>
            <p:ph type="body" idx="1"/>
          </p:nvPr>
        </p:nvSpPr>
        <p:spPr/>
        <p:txBody>
          <a:bodyPr/>
          <a:lstStyle/>
          <a:p>
            <a:r>
              <a:t>分子对接技术：</a:t>
            </a:r>
          </a:p>
        </p:txBody>
      </p:sp>
      <p:sp>
        <p:nvSpPr>
          <p:cNvPr id="4" name="Content Placeholder 3"/>
          <p:cNvSpPr>
            <a:spLocks noGrp="1"/>
          </p:cNvSpPr>
          <p:nvPr>
            <p:ph sz="half" idx="2"/>
          </p:nvPr>
        </p:nvSpPr>
        <p:spPr/>
        <p:txBody>
          <a:bodyPr/>
          <a:lstStyle/>
          <a:p>
            <a:r>
              <a:t>1. 将二十五味驴血丸的成分与已知疾病靶点的三维结构进行分子对接，预测药物与靶点的结合亲和力。</a:t>
            </a:r>
          </a:p>
          <a:p>
            <a:r>
              <a:t>2. 分析药物与靶点的相互作用方式，研究药物对靶点的结合模式。</a:t>
            </a:r>
          </a:p>
          <a:p>
            <a:r>
              <a:t>3. 筛选出二十五味驴血丸的潜在药效靶点。</a:t>
            </a:r>
          </a:p>
        </p:txBody>
      </p:sp>
      <p:sp>
        <p:nvSpPr>
          <p:cNvPr id="5" name="Text Placeholder 4"/>
          <p:cNvSpPr>
            <a:spLocks noGrp="1"/>
          </p:cNvSpPr>
          <p:nvPr>
            <p:ph type="body" idx="3"/>
          </p:nvPr>
        </p:nvSpPr>
        <p:spPr/>
        <p:txBody>
          <a:bodyPr/>
          <a:lstStyle/>
          <a:p>
            <a:r>
              <a:t>体内药效评价：</a:t>
            </a:r>
          </a:p>
        </p:txBody>
      </p:sp>
      <p:sp>
        <p:nvSpPr>
          <p:cNvPr id="6" name="Content Placeholder 5"/>
          <p:cNvSpPr>
            <a:spLocks noGrp="1"/>
          </p:cNvSpPr>
          <p:nvPr>
            <p:ph sz="half" idx="4"/>
          </p:nvPr>
        </p:nvSpPr>
        <p:spPr/>
        <p:txBody>
          <a:bodyPr/>
          <a:lstStyle/>
          <a:p>
            <a:r>
              <a:t>1. 利用动物模型，评价二十五味驴血丸对疾病的治疗效果。</a:t>
            </a:r>
          </a:p>
          <a:p>
            <a:r>
              <a:t>2. 检测药物在动物体内的药代动力学参数，如吸收、分布、代谢和排泄。</a:t>
            </a:r>
          </a:p>
          <a:p>
            <a:r>
              <a:t>3. 分析药物对动物体内相关靶点或疾病标志物的表达或活性影响。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二十五味驴血丸药效靶点筛选方法</a:t>
            </a:r>
          </a:p>
        </p:txBody>
      </p:sp>
      <p:sp>
        <p:nvSpPr>
          <p:cNvPr id="3" name="Content Placeholder 2"/>
          <p:cNvSpPr>
            <a:spLocks noGrp="1"/>
          </p:cNvSpPr>
          <p:nvPr>
            <p:ph sz="half" idx="2"/>
          </p:nvPr>
        </p:nvSpPr>
        <p:spPr/>
        <p:txBody>
          <a:bodyPr/>
          <a:lstStyle/>
          <a:p>
            <a:r>
              <a:t>1. 开展二十五味驴血丸的临床试验，评价药物对疾病患者的治疗效果。</a:t>
            </a:r>
          </a:p>
          <a:p>
            <a:r>
              <a:t>2. 监测药物在人体内的安全性，评估药物的不良反应。</a:t>
            </a:r>
          </a:p>
          <a:p>
            <a:r>
              <a:t>3. 分析药物对疾病患者体内相关靶点或疾病标志物的表达或活性影响。</a:t>
            </a:r>
          </a:p>
        </p:txBody>
      </p:sp>
      <p:sp>
        <p:nvSpPr>
          <p:cNvPr id="4" name="Text Placeholder 3"/>
          <p:cNvSpPr>
            <a:spLocks noGrp="1"/>
          </p:cNvSpPr>
          <p:nvPr>
            <p:ph type="body" idx="3"/>
          </p:nvPr>
        </p:nvSpPr>
        <p:spPr/>
        <p:txBody>
          <a:bodyPr/>
          <a:lstStyle/>
          <a:p>
            <a:r>
              <a:t>药效靶点验证：</a:t>
            </a:r>
          </a:p>
        </p:txBody>
      </p:sp>
      <p:sp>
        <p:nvSpPr>
          <p:cNvPr id="5" name="Content Placeholder 4"/>
          <p:cNvSpPr>
            <a:spLocks noGrp="1"/>
          </p:cNvSpPr>
          <p:nvPr>
            <p:ph sz="half" idx="4"/>
          </p:nvPr>
        </p:nvSpPr>
        <p:spPr/>
        <p:txBody>
          <a:bodyPr/>
          <a:lstStyle/>
          <a:p>
            <a:r>
              <a:t>1. 利用细胞或动物模型，验证二十五味驴血丸的药效靶点。</a:t>
            </a:r>
          </a:p>
          <a:p>
            <a:r>
              <a:t>2. 分析药物对靶点的结合能力或抑制活性。</a:t>
            </a:r>
          </a:p>
        </p:txBody>
      </p:sp>
      <p:sp>
        <p:nvSpPr>
          <p:cNvPr id="6" name="Text Placeholder 5"/>
          <p:cNvSpPr>
            <a:spLocks noGrp="1"/>
          </p:cNvSpPr>
          <p:nvPr>
            <p:ph type="body" idx="1"/>
          </p:nvPr>
        </p:nvSpPr>
        <p:spPr/>
        <p:txBody>
          <a:bodyPr/>
          <a:lstStyle/>
          <a:p>
            <a:r>
              <a:t>临床试验：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二十五味驴血丸药效靶点验证技术</a:t>
            </a:r>
          </a:p>
        </p:txBody>
      </p:sp>
      <p:sp>
        <p:nvSpPr>
          <p:cNvPr id="3" name="Subtitle 2"/>
          <p:cNvSpPr>
            <a:spLocks noGrp="1"/>
          </p:cNvSpPr>
          <p:nvPr>
            <p:ph type="subTitle" idx="1"/>
          </p:nvPr>
        </p:nvSpPr>
        <p:spPr/>
        <p:txBody>
          <a:bodyPr/>
          <a:lstStyle/>
          <a:p>
            <a:r>
              <a:t>基于人工智能技术研究二十五味驴血丸的药效靶点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二十五味驴血丸药效靶点验证技术</a:t>
            </a:r>
          </a:p>
        </p:txBody>
      </p:sp>
      <p:sp>
        <p:nvSpPr>
          <p:cNvPr id="3" name="Text Placeholder 2"/>
          <p:cNvSpPr>
            <a:spLocks noGrp="1"/>
          </p:cNvSpPr>
          <p:nvPr>
            <p:ph type="body" idx="1"/>
          </p:nvPr>
        </p:nvSpPr>
        <p:spPr/>
        <p:txBody>
          <a:bodyPr/>
          <a:lstStyle/>
          <a:p>
            <a:r>
              <a:t>基于SWIFT网络的跨境资金流动监测</a:t>
            </a:r>
          </a:p>
        </p:txBody>
      </p:sp>
      <p:sp>
        <p:nvSpPr>
          <p:cNvPr id="4" name="Content Placeholder 3"/>
          <p:cNvSpPr>
            <a:spLocks noGrp="1"/>
          </p:cNvSpPr>
          <p:nvPr>
            <p:ph sz="half" idx="2"/>
          </p:nvPr>
        </p:nvSpPr>
        <p:spPr/>
        <p:txBody>
          <a:bodyPr/>
          <a:lstStyle/>
          <a:p>
            <a:r>
              <a:t>1. SWIFT网络概述：SWIFT网络是全球最大的金融通信网络，连接了全球200多个国家和地区的1万多家金融机构，被誉为“金融业的神经系统”。SWIFT网络允许金融机构安全、迅速地交换金融信息，包括资金转移、汇款、信用证等。</a:t>
            </a:r>
          </a:p>
          <a:p>
            <a:r>
              <a:t>2. SWIFT网络的反洗钱作用：SWIFT网络反洗钱功能的具体措施包括要求金融机构遵守反洗钱和反恐融资法规、建立内部控制体系、对可疑交易进行监测和报告等。</a:t>
            </a:r>
          </a:p>
          <a:p>
            <a:r>
              <a:t>3. SWIFT网络的反洗钱挑战：SWIFT网络反洗钱工作的主要挑战包括：跨境资金流动庞大，增加了洗钱风险；金融机构的内部控制体系不尽完善，可能被洗钱分子利用；金融机构对可疑交易的监测和报告不够及时和有效。</a:t>
            </a:r>
          </a:p>
        </p:txBody>
      </p:sp>
      <p:sp>
        <p:nvSpPr>
          <p:cNvPr id="5" name="Text Placeholder 4"/>
          <p:cNvSpPr>
            <a:spLocks noGrp="1"/>
          </p:cNvSpPr>
          <p:nvPr>
            <p:ph type="body" idx="3"/>
          </p:nvPr>
        </p:nvSpPr>
        <p:spPr/>
        <p:txBody>
          <a:bodyPr/>
          <a:lstStyle/>
          <a:p>
            <a:r>
              <a:t>基于SWIFT网络的跨境资金流动监测</a:t>
            </a:r>
          </a:p>
        </p:txBody>
      </p:sp>
      <p:sp>
        <p:nvSpPr>
          <p:cNvPr id="6" name="Content Placeholder 5"/>
          <p:cNvSpPr>
            <a:spLocks noGrp="1"/>
          </p:cNvSpPr>
          <p:nvPr>
            <p:ph sz="half" idx="4"/>
          </p:nvPr>
        </p:nvSpPr>
        <p:spPr/>
        <p:txBody>
          <a:bodyPr/>
          <a:lstStyle/>
          <a:p>
            <a:r>
              <a:t>1. 基于SWIFT网络的跨境资金流动监测方法：基于SWIFT网络的跨境资金流动监测方法主要包括：资金流向监测、资金来源监测、资金账户监测等。</a:t>
            </a:r>
          </a:p>
          <a:p>
            <a:r>
              <a:t>2. 基于SWIFT网络的跨境资金流动监测技术：基于SWIFT网络的跨境资金流动监测技术主要包括：大数据分析技术、人工智能技术、区块链技术等。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二十五味驴血丸药效靶点研究进展</a:t>
            </a:r>
          </a:p>
        </p:txBody>
      </p:sp>
      <p:sp>
        <p:nvSpPr>
          <p:cNvPr id="3" name="Subtitle 2"/>
          <p:cNvSpPr>
            <a:spLocks noGrp="1"/>
          </p:cNvSpPr>
          <p:nvPr>
            <p:ph type="subTitle" idx="1"/>
          </p:nvPr>
        </p:nvSpPr>
        <p:spPr/>
        <p:txBody>
          <a:bodyPr/>
          <a:lstStyle/>
          <a:p>
            <a:r>
              <a:t>基于人工智能技术研究二十五味驴血丸的药效靶点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二十五味驴血丸药效靶点研究进展</a:t>
            </a:r>
          </a:p>
        </p:txBody>
      </p:sp>
      <p:sp>
        <p:nvSpPr>
          <p:cNvPr id="3" name="Text Placeholder 2"/>
          <p:cNvSpPr>
            <a:spLocks noGrp="1"/>
          </p:cNvSpPr>
          <p:nvPr>
            <p:ph type="body" idx="1"/>
          </p:nvPr>
        </p:nvSpPr>
        <p:spPr/>
        <p:txBody>
          <a:bodyPr/>
          <a:lstStyle/>
          <a:p>
            <a:r>
              <a:t>二十五味驴血丸的药效靶点研究进展</a:t>
            </a:r>
          </a:p>
        </p:txBody>
      </p:sp>
      <p:sp>
        <p:nvSpPr>
          <p:cNvPr id="4" name="Content Placeholder 3"/>
          <p:cNvSpPr>
            <a:spLocks noGrp="1"/>
          </p:cNvSpPr>
          <p:nvPr>
            <p:ph sz="half" idx="2"/>
          </p:nvPr>
        </p:nvSpPr>
        <p:spPr/>
        <p:txBody>
          <a:bodyPr/>
          <a:lstStyle/>
          <a:p>
            <a:r>
              <a:t>1. 二十五味驴血丸作为一种具有悠久历史的中药方剂，其药效靶点研究近年来取得了显著进展。</a:t>
            </a:r>
          </a:p>
          <a:p>
            <a:r>
              <a:t>2. 现代药理学研究表明，二十五味驴血丸具有消炎、镇痛、活血化瘀、补气养血等多种药理作用，其药效靶点主要集中在炎症通路、疼痛通路、血液循环系统和免疫系统等。</a:t>
            </a:r>
          </a:p>
          <a:p>
            <a:r>
              <a:t>3. 二十五味驴血丸中所含的多种有效成分，如驴血、当归、川芎、白芍、生地黄等，均具有多种药理活性，并能够通过多种途径调控相关靶点，发挥协同作用，从而实现二十五味驴血丸的整体药效。</a:t>
            </a:r>
          </a:p>
        </p:txBody>
      </p:sp>
      <p:sp>
        <p:nvSpPr>
          <p:cNvPr id="5" name="Text Placeholder 4"/>
          <p:cNvSpPr>
            <a:spLocks noGrp="1"/>
          </p:cNvSpPr>
          <p:nvPr>
            <p:ph type="body" idx="3"/>
          </p:nvPr>
        </p:nvSpPr>
        <p:spPr/>
        <p:txBody>
          <a:bodyPr/>
          <a:lstStyle/>
          <a:p>
            <a:r>
              <a:t>二十五味驴血丸的药效靶点筛选技术</a:t>
            </a:r>
          </a:p>
        </p:txBody>
      </p:sp>
      <p:sp>
        <p:nvSpPr>
          <p:cNvPr id="6" name="Content Placeholder 5"/>
          <p:cNvSpPr>
            <a:spLocks noGrp="1"/>
          </p:cNvSpPr>
          <p:nvPr>
            <p:ph sz="half" idx="4"/>
          </p:nvPr>
        </p:nvSpPr>
        <p:spPr/>
        <p:txBody>
          <a:bodyPr/>
          <a:lstStyle/>
          <a:p>
            <a:r>
              <a:t>1. 随着人工智能技术的发展，二十五味驴血丸药效靶点筛选技术也得到了更新和发展。</a:t>
            </a:r>
          </a:p>
          <a:p>
            <a:r>
              <a:t>2. 目前常用的二十五味驴血丸药效靶点筛选技术包括体外细胞实验、动物实验、分子对接和生物信息学技术等。</a:t>
            </a:r>
          </a:p>
          <a:p>
            <a:r>
              <a:t>3. 这些技术可以从不同层面、不同角度分析二十五味驴血丸中有效成分的药效靶点，从而为二十五味驴血丸的药效机制研究提供重要线索。</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二十五味驴血丸药效靶点研究进展</a:t>
            </a:r>
          </a:p>
        </p:txBody>
      </p:sp>
      <p:sp>
        <p:nvSpPr>
          <p:cNvPr id="3" name="Text Placeholder 2"/>
          <p:cNvSpPr>
            <a:spLocks noGrp="1"/>
          </p:cNvSpPr>
          <p:nvPr>
            <p:ph type="body" idx="1"/>
          </p:nvPr>
        </p:nvSpPr>
        <p:spPr/>
        <p:txBody>
          <a:bodyPr/>
          <a:lstStyle/>
          <a:p>
            <a:r>
              <a:t>二十五味驴血丸的药效靶点网络研究</a:t>
            </a:r>
          </a:p>
        </p:txBody>
      </p:sp>
      <p:sp>
        <p:nvSpPr>
          <p:cNvPr id="4" name="Content Placeholder 3"/>
          <p:cNvSpPr>
            <a:spLocks noGrp="1"/>
          </p:cNvSpPr>
          <p:nvPr>
            <p:ph sz="half" idx="2"/>
          </p:nvPr>
        </p:nvSpPr>
        <p:spPr/>
        <p:txBody>
          <a:bodyPr/>
          <a:lstStyle/>
          <a:p>
            <a:r>
              <a:t>1. 二十五味驴血丸药效靶点网络研究是近年来靶点研究领域的新兴热点。</a:t>
            </a:r>
          </a:p>
          <a:p>
            <a:r>
              <a:t>2. 靶点网络研究可以揭示二十五味驴血丸中有效成分与靶点之间的相互作用关系，有助于理解二十五味驴血丸的药效机制，并为二十五味驴血丸的临床应用提供指导。</a:t>
            </a:r>
          </a:p>
          <a:p>
            <a:r>
              <a:t>3. 目前，二十五味驴血丸的药效靶点网络研究主要采用生物信息学方法，通过收集和分析相关数据，构建二十五味驴血丸的药效靶点网络，并进行深入分析。</a:t>
            </a:r>
          </a:p>
        </p:txBody>
      </p:sp>
      <p:sp>
        <p:nvSpPr>
          <p:cNvPr id="5" name="Text Placeholder 4"/>
          <p:cNvSpPr>
            <a:spLocks noGrp="1"/>
          </p:cNvSpPr>
          <p:nvPr>
            <p:ph type="body" idx="3"/>
          </p:nvPr>
        </p:nvSpPr>
        <p:spPr/>
        <p:txBody>
          <a:bodyPr/>
          <a:lstStyle/>
          <a:p>
            <a:r>
              <a:t>二十五味驴血丸的药效靶点验证技术</a:t>
            </a:r>
          </a:p>
        </p:txBody>
      </p:sp>
      <p:sp>
        <p:nvSpPr>
          <p:cNvPr id="6" name="Content Placeholder 5"/>
          <p:cNvSpPr>
            <a:spLocks noGrp="1"/>
          </p:cNvSpPr>
          <p:nvPr>
            <p:ph sz="half" idx="4"/>
          </p:nvPr>
        </p:nvSpPr>
        <p:spPr/>
        <p:txBody>
          <a:bodyPr/>
          <a:lstStyle/>
          <a:p>
            <a:r>
              <a:t>1. 二十五味驴血丸药效靶点的验证是二十五味驴血丸药理学研究的关键步骤。</a:t>
            </a:r>
          </a:p>
          <a:p>
            <a:r>
              <a:t>2. 目前常用的二十五味驴血丸药效靶点验证技术包括体外细胞实验、动物实验、临床试验等。</a:t>
            </a:r>
          </a:p>
          <a:p>
            <a:r>
              <a:t>3. 这些技术可以从不同层面、不同角度验证二十五味驴血丸的药效靶点，为二十五味驴血丸的药效机制研究提供可靠的证据。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二十五味驴血丸药效靶点研究进展</a:t>
            </a:r>
          </a:p>
        </p:txBody>
      </p:sp>
      <p:sp>
        <p:nvSpPr>
          <p:cNvPr id="3" name="Text Placeholder 2"/>
          <p:cNvSpPr>
            <a:spLocks noGrp="1"/>
          </p:cNvSpPr>
          <p:nvPr>
            <p:ph type="body" idx="1"/>
          </p:nvPr>
        </p:nvSpPr>
        <p:spPr/>
        <p:txBody>
          <a:bodyPr/>
          <a:lstStyle/>
          <a:p>
            <a:r>
              <a:t>二十五味驴血丸药效靶点的临床应用</a:t>
            </a:r>
          </a:p>
        </p:txBody>
      </p:sp>
      <p:sp>
        <p:nvSpPr>
          <p:cNvPr id="4" name="Content Placeholder 3"/>
          <p:cNvSpPr>
            <a:spLocks noGrp="1"/>
          </p:cNvSpPr>
          <p:nvPr>
            <p:ph sz="half" idx="2"/>
          </p:nvPr>
        </p:nvSpPr>
        <p:spPr/>
        <p:txBody>
          <a:bodyPr/>
          <a:lstStyle/>
          <a:p>
            <a:r>
              <a:t>1. 二十五味驴血丸的药效靶点研究为其临床应用提供了重要依据。</a:t>
            </a:r>
          </a:p>
          <a:p>
            <a:r>
              <a:t>2. 目前，二十五味驴血丸已广泛用于治疗多种疾病，如风湿性关节炎、类风湿性关节炎、冠心病、脑梗死等。</a:t>
            </a:r>
          </a:p>
          <a:p>
            <a:r>
              <a:t>3. 二十五味驴血丸的临床应用疗效显著，安全性良好，为多种疾病的治疗提供了新的选择。</a:t>
            </a:r>
          </a:p>
        </p:txBody>
      </p:sp>
      <p:sp>
        <p:nvSpPr>
          <p:cNvPr id="5" name="Text Placeholder 4"/>
          <p:cNvSpPr>
            <a:spLocks noGrp="1"/>
          </p:cNvSpPr>
          <p:nvPr>
            <p:ph type="body" idx="3"/>
          </p:nvPr>
        </p:nvSpPr>
        <p:spPr/>
        <p:txBody>
          <a:bodyPr/>
          <a:lstStyle/>
          <a:p>
            <a:r>
              <a:t>二十五味驴血丸药效靶点研究的展望</a:t>
            </a:r>
          </a:p>
        </p:txBody>
      </p:sp>
      <p:sp>
        <p:nvSpPr>
          <p:cNvPr id="6" name="Content Placeholder 5"/>
          <p:cNvSpPr>
            <a:spLocks noGrp="1"/>
          </p:cNvSpPr>
          <p:nvPr>
            <p:ph sz="half" idx="4"/>
          </p:nvPr>
        </p:nvSpPr>
        <p:spPr/>
        <p:txBody>
          <a:bodyPr/>
          <a:lstStyle/>
          <a:p>
            <a:r>
              <a:t>1. 二十五味驴血丸药效靶点研究目前仍处于起步阶段，还有许多问题亟待解决。</a:t>
            </a:r>
          </a:p>
          <a:p>
            <a:r>
              <a:t>2. 未来，二十五味驴血丸药效靶点研究应加强基础研究和临床研究相结合，以期揭示二十五味驴血丸的药效靶点网络，阐明二十五味驴血丸的药效机制，为二十五味驴血丸的临床应用提供更加科学的依据。</a:t>
            </a:r>
          </a:p>
          <a:p>
            <a:r>
              <a:t>3. 随着人工智能技术的发展，二十五味驴血丸药效靶点研究也将迎来新的机遇，人工智能技术可以帮助研究人员更快速、更准确地筛选和验证二十五味驴血丸的药效靶点，为二十五味驴血丸的药效机制研究和临床应用提供更加强大的技术支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https://d.book118.com/007016015050006043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二十五味驴血丸药效靶点研究概述</vt:lpstr>
      <vt:lpstr> 二十五味驴血丸药效靶点研究概述</vt:lpstr>
      <vt:lpstr> 二十五味驴血丸药效靶点研究概述</vt:lpstr>
      <vt:lpstr> 二十五味驴血丸药效靶点筛选方法</vt:lpstr>
      <vt:lpstr>#. 二十五味驴血丸药效靶点筛选方法</vt:lpstr>
      <vt:lpstr>#. 二十五味驴血丸药效靶点筛选方法</vt:lpstr>
      <vt:lpstr>#. 二十五味驴血丸药效靶点筛选方法</vt:lpstr>
      <vt:lpstr> 二十五味驴血丸药效靶点验证技术</vt:lpstr>
      <vt:lpstr>#. 二十五味驴血丸药效靶点验证技术</vt:lpstr>
      <vt:lpstr> 二十五味驴血丸药效靶点研究进展</vt:lpstr>
      <vt:lpstr> 二十五味驴血丸药效靶点研究进展</vt:lpstr>
      <vt:lpstr> 二十五味驴血丸药效靶点研究进展</vt:lpstr>
      <vt:lpstr> 二十五味驴血丸药效靶点研究进展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2024-09-17T01:27:57.416</cp:lastPrinted>
  <dcterms:created xsi:type="dcterms:W3CDTF">2024-09-16T17:27:57Z</dcterms:created>
  <dcterms:modified xsi:type="dcterms:W3CDTF">2024-09-16T17:27:59Z</dcterms:modified>
</cp:coreProperties>
</file>