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2D0C1-9809-4A3D-80C9-445F42B7B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A4DE5-825F-43E1-8E06-16F414FB1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1F2C1-EFBB-4A0B-ABA0-06711545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EC2C8-06FB-466E-9D78-8ACD20CF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064D0-B608-492D-A320-DAD6380D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D4DC4-E6C6-4377-9501-0447439F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12138-6481-44B2-972B-21C513D1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7F5D6-3B57-4316-BDD0-4E2B15046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283D3-69A2-4429-B771-C1A20A40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E9A9D-0BF6-4AA5-BC82-93C87DF2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A135E-6781-4F42-84BF-E748CEAB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6041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管理学-计划职能课件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计划职能中的决策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计划职能的执行与控制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管理学其他职能与计划职能的关系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计划是对未来一段时间内的目标和行动方案的规划，旨在实现组织的目标和愿景。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计划职能是管理学的核心职能之一，它为组织提供了明确的方向和行动指南。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计划是组织成员协同工作的基础，有助于减少工作中的混乱和冲突。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计划职能通过制定明确的目标，使组织成员了解组织的发展方向和期望成果。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计划职能有助于协调组织的各种资源，包括人力、物力、财力等，确保资源的合理配置和有效利用。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通过计划职能，组织可以预测未来可能出现的风险和挑战，并提前制定应对措施，降低潜在风险对组织的影响。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计划职能有助于组织成员明确自己的工作任务和时间安排，提高工作效率和准确性。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长期计划着眼于未来较长时间内的发展战略和目标，通常与组织的愿景和使命相关。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作业计划是关于如何实现战略计划的细节性计划，通常由中层管理者制定和实施。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中期计划是介于长期计划和短期计划之间的过渡性计划，旨在将长期目标分解为更具体的阶段性目标。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短期计划是具体的执行计划，详细列出组织成员在短期内的工作任务和时间安排。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战略计划是关于组织整体发展方向和重点的计划，通常由高层管理者制定和实施。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计划类型与层次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详细描述：在计划过程中，首先需要明确组织或项目的目标。目标应具有可衡量性、可达成性和时限性，以确保计划的可行性和有效性。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评估限制条件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在制定计划之前，需要对组织所处的环境和可用资源进行深入分析。这包括了解市场趋势、竞争态势、政策法规以及财务、人力和物资等资源状况。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分析环境与资源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提出实现目标的策略和路径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根据目标和资源环境分析，制定实现目标的多种方案。这些方案应详细列出每一步的行动计划、时间安排和负责人，以确保计划的顺利实施。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https://d.book118.com/007016041116006052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2024-09-26T03:46:41.230</cp:lastPrinted>
  <dcterms:created xsi:type="dcterms:W3CDTF">2024-09-25T19:46:41Z</dcterms:created>
  <dcterms:modified xsi:type="dcterms:W3CDTF">2024-09-25T19:46:43Z</dcterms:modified>
</cp:coreProperties>
</file>