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3BCB-936C-45E3-9268-8C7A7A1F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D4FDF-FE95-4EC0-8CE2-E61B9CA5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156AF-C90E-4B27-A877-5452C4CCA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633BE-8CC6-4E75-B71A-19BE83953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B6096-9E96-49E4-A544-BF7BD8A7D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434F5-F9E4-43DA-AD3A-BC573920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04A67-6126-448D-8275-1CAE965C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3633D-0967-40BA-B099-254AD7C6A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74391-1923-4F8F-BDBF-29AB4EF4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BB82B-3AC4-4EBA-9F87-FA4B3B1F5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5EB37-C366-4D52-8C9E-275592EB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0002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NBDP通信技术原理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NBDP通信系统架构与组成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NBDP通信性能指标评价方法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NBDP通信在物联网领域应用实践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NBDP（Narrow-Band Direct-Printing）通信是一种窄带直接打印通信方式，主要用于海上移动通信。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NBDP通信起源于20世纪70年代，随着数字通信技术的发展，逐渐在航海、航空等领域得到广泛应用。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窄带传输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NBDP通信采用窄带传输方式，具有较低的带宽需求。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直接打印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通过特定的编码方式，将信息直接打印在接收设备上，无需人工解码。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异步通信：NBDP通信采用异步通信方式，支持多个用户同时进行通信。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NBDP通信具有较高的传输效率，能够在短时间内完成大量信息的传输。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NBDP通信采用多种纠错编码技术，提高了信息传输的可靠性。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NBDP通信设备体积小巧、携带方便，适用于各种移动场景。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NBDP通信是海上移动通信的主要方式之一，用于船舶之间的信息交换和紧急情况下的求救信号发送。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航海通信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NBDP通信可用于航空领域，实现飞机与地面控制中心之间的信息传输。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航空通信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05" b="2310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军事通信：NBDP通信具有较高的保密性和抗干扰能力，适用于军事领域的移动通信需求。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862" r="886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随着全球航运业的不断发展，海上安全问题日益突出，对NBDP通信的需求不断增加。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航空领域对通信的实时性和可靠性要求较高，NBDP通信能够满足这一需求。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军事领域对移动通信的保密性和抗干扰能力有较高要求，NBDP通信具有较大的市场潜力。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8" r="234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NBDP（Narrow-Band Direct-Printing）通信采用窄带直接打印传输方式，通过无线电波在特定频率上进行数据传输。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协议栈结构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NBDP协议栈包括物理层、数据链路层和应用层三层结构。物理层负责信号的调制与解调，数据链路层负责数据的成帧与差错控制，应用层则提供高层协议接口和数据转换功能。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传输方式及协议栈结构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信道编码与调制技术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信道编码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NBDP通信采用卷积编码或分组编码等信道编码技术，以提高数据传输的抗干扰能力和可靠性。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NBDP通信通常采用FSK（Frequency Shift Keying）或PSK（Phase Shift Keying）等调制技术，将数据信号转换为适合在无线信道上传输的已调信号。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同步传输模式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在同步传输模式下，NBDP通信双方需要建立精确的时钟同步，以确保数据的正确传输。通常通过发送同步头或采用特定的同步算法来实现。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异步传输模式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在异步传输模式下，NBDP通信双方不需要严格的时钟同步，数据以字符为单位进行传输，每个字符前都带有起始位和停止位，用于标识字符的开始和结束。这种模式适用于对实时性要求不高的应用场景。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同步与异步传输模式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NBDP通信系统架构与组成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负责接收和转发终端设备的信号，提供无线覆盖和接入服务。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NBDP通信系统主要由终端设备、基站、核心网和运营支撑系统四部分组成。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终端设备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负责信息的采集、处理和传输，包括传感器、执行器等。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核心网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负责数据的汇聚、交换和处理，提供网络管理和控制功能。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运营支撑系统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负责系统的运维、管理和优化，提供用户服务和业务支持。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系统架构图及功能描述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https://d.book118.com/007020002136006035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2024-09-10T09:14:43.851</cp:lastPrinted>
  <dcterms:created xsi:type="dcterms:W3CDTF">2024-09-10T01:14:43Z</dcterms:created>
  <dcterms:modified xsi:type="dcterms:W3CDTF">2024-09-10T01:14:46Z</dcterms:modified>
</cp:coreProperties>
</file>