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C313A-678F-453D-AD9C-4AD79B60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A4DDC-FD5C-464C-BC4A-5522DE6F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6131F-ABED-4272-A544-7BA4B2EB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AAAF0-E201-4803-9800-3CCD8C506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69B2F-3B8A-4FCC-AFCC-89D7C5E0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603A3-7586-4233-BD36-B6AB9E0C4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EBCE7-E717-479E-B80F-3B9F4EABA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0FB81-5862-4199-A287-C3D8341A3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C0651-CD9B-4FC8-A96F-529B7C28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DE27D-0330-4522-B4CF-427F26FF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BB8F1-1D4D-4907-83C3-901AF20F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0145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智能安防行业的发展模式与产业生态构建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智能安防行业发展模式分析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智能安防产业生态构建要素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智能安防产业生态构建路径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90" r="36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智能安防是利用人工智能、大数据、物联网等技术，实现安全防范、监控、预警等功能的产业。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从传统的安防监控，到数字化、网络化安防，再到以人工智能为核心的智能安防阶段。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12" b="223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智能安防市场规模逐年增长，涉及领域广泛，包括视频监控、门禁系统、智能家居等。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随着人工智能技术的不断发展和应用场景的拓展，智能安防市场将继续保持快速增长。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16" r="179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748" r="217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行业主要参与者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提供智能安防设备和解决方案，如视频监控设备、门禁系统等。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研发智能安防软件和应用，如人脸识别、行为分析等。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提供智能安防系统集成服务，包括方案设计、设备采购、施工调试等。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提供智能安防系统的运营和维护服务，包括设备巡检、故障排除等。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安防设备制造商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安防软件开发商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安防系统集成商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安防运营服务商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智能安防行业发展模式分析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企业加大在人工智能、大数据、云计算等技术的研发投入，提升技术创新能力。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将研发成果转化为实际应用，推动智能安防产品的升级换代。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与科研机构、高校等合作，共同推进技术研发和成果转化。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技术创新驱动模式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深入了解市场需求，挖掘潜在需求，为产品研发和市场推广提供依据。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根据客户需求，提供个性化的智能安防解决方案。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及时收集市场反馈，持续改进产品和服务，满足不断变化的市场需求。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市场需求拉动模式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政府通过采购智能安防产品和服务，推动行业的发展和技术的进步。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政府出台相关政策，鼓励智能安防产业的发展，提供资金、税收等支持。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制定智能安防相关法规和标准，规范市场秩序，保障行业健康发展。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政策法规引导模式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加强产业链上下游企业之间的合作，形成紧密的产业链合作关系。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打造智能安防产业园区，实现产业集聚效应，提升整体竞争力。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推动智能安防与互联网、物联网等产业的跨界融合，拓展应用领域和市场空间。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产业链整合发展模式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智能安防产业生态构建要素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创新平台建设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搭建创新平台，鼓励企业、科研机构、高校等进行联合研发，推动技术创新和成果转化。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加强知识产权保护，保护创新成果，激发企业和个人的创新积极性。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核心技术研发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投入大量资源进行人工智能、大数据、云计算等核心技术的研发，提升智能安防产品的技术水平。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将智能安防技术应用于智慧城市建设，提升城市安全水平。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拓展智能安防技术在工业领域的应用，保障工业生产安全。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将智能安防技术与智能家居相结合，提供家庭安全解决方案。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探索智能安防技术在教育、医疗、金融等领域的应用场景。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多元化应用场景拓展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加强智能安防产业链上下游企业之间的合作，形成紧密的产业链合作关系。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跨行业合作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推动智能安防企业与互联网、电子、通信等行业的跨界合作，实现资源共享和优势互补。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积极争取政府支持，与政府相关部门合作，共同推动智能安防产业的发展。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跨界合作与资源共享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高校合作与人才培养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人才培养与引进策略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与高校建立合作关系，共同培养智能安防领域的专业人才。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职业培训与技能提升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开展职业培训和技能提升课程，提高从业人员的专业水平。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制定人才引进政策，吸引国内外优秀人才加入智能安防行业，同时建立激励机制，留住人才。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人才引进与激励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https://d.book118.com/007020145160006042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2024-09-16T10:15:40.656</cp:lastPrinted>
  <dcterms:created xsi:type="dcterms:W3CDTF">2024-09-16T02:15:40Z</dcterms:created>
  <dcterms:modified xsi:type="dcterms:W3CDTF">2024-09-16T02:15:42Z</dcterms:modified>
</cp:coreProperties>
</file>