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DEAE73-1B47-49E0-B28C-38BE71E392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DC067-9104-4D72-99B7-A25E891D96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D82FEA-9382-4849-AFD5-AA8977D65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A700DE-8A57-4AC0-98A3-C002DCCFE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50E1FD-21A9-4A70-8CF1-F7B91D7418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D08886-F189-4DD4-9512-DA882AE176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ACB267-FA5D-4E79-BD45-EBB4B05191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B096B7-5B63-405E-9D19-8CDAA7DB3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CAC503-C0FF-4606-B6EE-C0826C257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56B219-1737-4905-99D4-BF91F3309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E895D-D0B1-478E-8637-0BDA7B2EB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201530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三江流醉视觉从概念营销到符号营销</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2024-01-10</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概念营销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三江流醉视觉的概念营销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从概念营销到符号营销的转变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三江流醉视觉的符号营销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34625" r="34625"/>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三江流醉视觉是一个以视觉艺术为核心的品牌，致力于将独特的创意和美学呈现给消费者。该品牌通过从概念营销到符号营销的转变，实现了品牌形象和市场影响力的提升。</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主题概述</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随着市场竞争的加剧，品牌形象和营销策略对于企业的成功至关重要。三江流醉视觉通过创新性的营销策略，成功吸引了目标受众的关注，提升了品牌知名度和美誉度。</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主题重要性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本文旨在探讨三江流醉视觉如何从概念营销转变为符号营销，并分析这一转变对于品牌形象和市场表现的影响。同时，本文还将提供一些关于品牌营销策略的启示和建议。</a:t>
            </a:r>
          </a:p>
        </p:txBody>
      </p:sp>
      <p:sp>
        <p:nvSpPr>
          <p:cNvPr id="7" name="TextBox 7"/>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8" name="TextBox 8"/>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随着消费者对于品牌形象和个性化需求的关注度不断提升，越来越多的企业开始注重品牌营销策略的创新。其中，从概念营销到符号营销的转变成为了一种重要的趋势。这种转变不仅有助于提升品牌的形象和市场影响力，还有助于增强消费者的忠诚度和品牌口碑。因此，对于三江流醉视觉这样的品牌来说，了解并掌握这种营销策略的转变具有重要的意义。</a:t>
            </a:r>
          </a:p>
        </p:txBody>
      </p:sp>
      <p:sp>
        <p:nvSpPr>
          <p:cNvPr id="9" name="TextBox 9"/>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概念营销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6351" b="16351"/>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l="10411" r="10411"/>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概念营销的定义</a:t>
              </a:r>
            </a:p>
          </p:txBody>
        </p:sp>
      </p:grpSp>
      <p:sp>
        <p:nvSpPr>
          <p:cNvPr id="32" name="TextBox 32"/>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概念营销是一种通过创造和推广特定的概念或理念来吸引和保持消费者关注的营销策略。</a:t>
            </a:r>
          </a:p>
        </p:txBody>
      </p:sp>
      <p:sp>
        <p:nvSpPr>
          <p:cNvPr id="33" name="TextBox 33"/>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它通常通过创造一种独特的品牌形象或产品特点来区分和定位品牌或产品。</a:t>
            </a:r>
          </a:p>
        </p:txBody>
      </p:sp>
      <p:sp>
        <p:nvSpPr>
          <p:cNvPr id="34" name="TextBox 34"/>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概念营销的核心在于创造一种能够引起消费者共鸣的独特概念或理念，并以此为基础进行品牌或产品的推广和销售。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blip>
          <a:srcRect l="16542" r="16542"/>
          <a:stretch>
            <a:fillRect/>
          </a:stretch>
        </p:blipFill>
        <p:spPr>
          <a:xfrm>
            <a:off x="7092557" y="1559288"/>
            <a:ext cx="4492828" cy="4492828"/>
          </a:xfrm>
          <a:prstGeom prst="roundRect">
            <a:avLst/>
          </a:prstGeom>
        </p:spPr>
      </p:pic>
      <p:sp>
        <p:nvSpPr>
          <p:cNvPr id="5" name="Freeform 5"/>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7" name="Freeform 7"/>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9" name="Freeform 9"/>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11" name="TextBox 11"/>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通过深入了解目标消费者需求和心理，创造一种独特的品牌或产品概念，以吸引消费者关注。</a:t>
            </a:r>
          </a:p>
        </p:txBody>
      </p:sp>
      <p:sp>
        <p:nvSpPr>
          <p:cNvPr id="12" name="TextBox 12"/>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创造独特概念</a:t>
            </a:r>
          </a:p>
        </p:txBody>
      </p:sp>
      <p:sp>
        <p:nvSpPr>
          <p:cNvPr id="13" name="TextBox 13"/>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通过各种传播渠道，如广告、公关、促销等，将品牌或产品的独特概念传达给消费者，提高品牌知名度和认知度。</a:t>
            </a:r>
          </a:p>
        </p:txBody>
      </p:sp>
      <p:sp>
        <p:nvSpPr>
          <p:cNvPr id="14" name="TextBox 14"/>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传播概念</a:t>
            </a:r>
          </a:p>
        </p:txBody>
      </p:sp>
      <p:sp>
        <p:nvSpPr>
          <p:cNvPr id="15" name="TextBox 15"/>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在品牌或产品推广过程中，不断强化和更新概念的内涵和表现形式，以保持消费者对品牌或产品的关注和忠诚度。</a:t>
            </a:r>
          </a:p>
        </p:txBody>
      </p:sp>
      <p:sp>
        <p:nvSpPr>
          <p:cNvPr id="16" name="TextBox 16"/>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强化概念</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概念营销的策略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优点</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能够快速吸引消费者关注，提高品牌知名度和认知度；有助于品牌差异化竞争，建立独特的品牌形象；能够激发消费者情感共鸣，提高品牌忠诚度。</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缺点</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需要不断创新和更新概念，以保持消费者关注和兴趣；可能过于依赖单一的概念或理念，导致品牌形象过于单一或刻板；如果概念营销不当，可能会引起消费者的反感和抵制。</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概念营销的优缺点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三江流醉视觉的概念营销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通过市场调研，明确目标受众，针对其需求和特点进行产品定位和品牌形象塑造。</a:t>
            </a:r>
          </a:p>
        </p:txBody>
      </p:sp>
      <p:sp>
        <p:nvSpPr>
          <p:cNvPr id="6" name="TextBox 6"/>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精准定位</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4062" r="14062"/>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创造独特卖点</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7651" r="17651"/>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故事化表达</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t="12500" b="12500"/>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在同质化竞争中，强调产品的独特性和差异化，以吸引消费者关注。</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将品牌或产品的理念、特点和优势融入故事中，以情感化的方式传递给消费者。</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三江流醉视觉的概念营销策略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8017" r="18017"/>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通过创意海报、短视频等形式，展示三江流醉视觉的品牌理念和产品特点，吸引目标受众的关注和兴趣。</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联合其他品牌或KOL进行跨界合作，扩大品牌知名度和影响力，同时增加消费者的信任感和忠诚度。</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三江流醉视觉概念营销的实践案例</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案例二</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案例一</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https://d.book118.com/007020153024006043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2024-09-16T20:30:19.043</cp:lastPrinted>
  <dcterms:created xsi:type="dcterms:W3CDTF">2024-09-16T12:30:19Z</dcterms:created>
  <dcterms:modified xsi:type="dcterms:W3CDTF">2024-09-16T12:30:21Z</dcterms:modified>
</cp:coreProperties>
</file>