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2" r:id="rId11"/>
  </p:sldIdLst>
  <p:sldSz cx="12192000" cy="6858000"/>
  <p:notesSz cx="6858000" cy="9144000"/>
  <p:custDataLst>
    <p:tags r:id="rId1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tags" Target="tags/tag1.xml" /><Relationship Id="rId13" Type="http://schemas.openxmlformats.org/officeDocument/2006/relationships/presProps" Target="presProps.xml" /><Relationship Id="rId14" Type="http://schemas.openxmlformats.org/officeDocument/2006/relationships/viewProps" Target="viewProps.xml" /><Relationship Id="rId15" Type="http://schemas.openxmlformats.org/officeDocument/2006/relationships/theme" Target="theme/theme1.xml" /><Relationship Id="rId16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328F0B-D337-49BD-9FB2-841E8AE823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4D5053-9952-4549-A617-CACA8FCC6D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A458DC-51F4-4CBB-BF0E-B67FE33D50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9E40EC-A111-4665-A907-A10FBE7591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38A204D-400D-432F-AA24-E876E58FA8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B2213FE-B46F-4302-9A87-B6310BA868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74BB0D6-0E68-4D24-A7BA-DCC1F7E358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3DD8AA-7B06-4CC6-AD24-04784EAF57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5AECD8-B647-4D1E-A215-924C85F4F6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97B0A4-0C68-4526-AD4B-28E765308D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B293A0-63C5-4A53-8D38-973B6F415B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7021142136006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公司用章管理制度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r>
              <a:rPr lang="en-US" sz="2025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r>
              <a:rPr lang="en-US" sz="2025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公司用章管理的重要性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公司用章管理制度的制定与执行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公司用章的使用范围与规范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公司用章的管理流程与操作规范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公司用章管理制度的优化与改进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90" r="3259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提高公司运营效率，保障公司合法权益。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确保公司用章管理规范、有序，防范用章风险。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77" b="27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指公司在经营管理活动中使用的印章，包括公章、合同章、财务章等。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指针对公司用章管理的一系列规定和程序，包括用章的申请、审批、使用、保管和变更等环节。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定义与概念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用章管理制度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公司用章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公司用章管理的重要性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通过规范用章管理，确保公司重要文件不被泄露，维护公司的商业利益。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保护公司商业秘密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875" b="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维护公司形象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378" r="1337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保障公司资产安全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624" r="1462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统一、规范的印章使用有助于塑造公司专业、可信赖的形象。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严格控制印章使用，防止未经授权的合同签订和资产处置。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保障公司权益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通过规范用章管理，确保合同签署合法有效，避免因印章使用不当引发的合同纠纷。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预防合同纠纷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严格控制印章使用，避免因印章伪造、盗用等行为导致的法律诉讼。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降低诉讼风险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确保公司用章行为符合国家法律法规要求，避免违法违规风险。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遵循法律法规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避免法律风险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https://d.book118.com/007021142136006053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43</Paragraphs>
  <Slides>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baseType="lpstr" size="13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2024-09-27T17:38:02.656</cp:lastPrinted>
  <dcterms:created xsi:type="dcterms:W3CDTF">2024-09-27T09:38:02Z</dcterms:created>
  <dcterms:modified xsi:type="dcterms:W3CDTF">2024-09-27T09:38:04Z</dcterms:modified>
</cp:coreProperties>
</file>