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60CF7-7907-4D83-8374-16D9681E5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78DF1-351C-40A1-B017-3BD17F3B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018AE-F301-4355-8F49-E23A2EEFF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AB1D8-C548-4313-BB3B-487CA4EAA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8D141-AB85-4A0E-A5BC-D88C2884F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CE1E21-AD07-4C25-B1D2-9F265B329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5755B6-DB87-438D-9D96-E02840D18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EDDDF-6121-40D6-96DC-586664E2E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04C7D-3FD0-40E3-9166-78BEE35F3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86879-7E65-49F4-955F-DF42D4BCB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4861A-4376-44C6-9DB0-94A90811C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22141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发展卓越领导能力塑造卓越业绩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领导力发展阶段与路径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塑造卓越业绩关键因素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52" r="328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3" r="325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指领导者在特定情境中，通过影响和激励他人，实现组织目标的能力。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包括决策能力、沟通能力、团队协作能力、创新能力等多个方面。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69" b="9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卓越的领导能力是推动组织持续发展和成功的关键因素之一。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优秀的领导者能够激发员工潜力，提高员工绩效和满意度。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在快速变革的时代，卓越的领导能力有助于组织应对各种挑战和变革。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组织成功关键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应对变革挑战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关注员工成长，提供发展机会和培训支持，打造高素质团队。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智慧决策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善于分析复杂问题，做出明智决策，并勇于承担决策带来的责任。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诚信与正直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坚守诚信原则，以身作则，赢得他人的信任和尊重。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远见卓识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具备前瞻性思维，能够洞察未来趋势，为组织制定长远发展战略。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激情与感染力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对事业充满热情，并能将这种激情传递给团队成员，激发共同奋斗的动力。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卓越领导特质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领导力发展阶段与路径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了解自己的优点和不足，明确个人价值观和目标。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明确作为领导者的角色和职责，以及在不同情境下的行为准则。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通过反思和实践，不断提升自我认知和领导能力。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678" r="266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选拔具备不同技能和背景的团队成员，实现优势互补。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通过诚实、透明和尊重的沟通方式，建立团队成员之间的信任关系。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鼓励团队成员积极合作，共同解决问题，实现团队和个人的共同成长。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组建高效团队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协作共赢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分析组织内外部环境，制定符合组织愿景和使命的战略规划。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15" r="1501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合理调配人力、物力、财力等资源，确保战略的有效实施。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密切关注战略执行情况，及时发现问题并调整策略，确保战略目标的顺利实现。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战略规划与执行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鼓励团队成员提出新想法和解决方案，推动组织的创新和发展。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积极应对外部环境的变革，引导组织进行内部调整和优化，实现变革中的稳定发展。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识别并解决组织发展中的瓶颈问题，推动组织实现质的飞跃和突破。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突破瓶颈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创新变革与突破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塑造卓越业绩关键因素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01" b="50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04" b="158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明确目标与愿景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设定清晰、可衡量的目标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明确组织或团队的长短期目标，确保目标具有挑战性但可实现，同时能够量化评估。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制定实现目标的计划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为目标制定详细的执行计划，包括时间表、资源分配和关键里程碑等，以确保目标顺利达成。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激发共同愿景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通过有效的沟通和激励手段，激发团队成员对共同愿景的认同和追求，形成强大的团队凝聚力。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深入了解业务需求和资源状况，精准识别实现目标所需的各类资源，包括人力、物力、财力等。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精准识别资源需求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根据目标优先级和实际需求，合理配置资源，确保资源的高效利用，避免浪费和冗余。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定期评估资源使用效率，及时调整资源配置方案，以适应业务发展和市场变化的需要。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持续优化资源配置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提供必要的培训和支持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针对员工能力和业务需求，提供必要的培训和支持，帮助员工提升技能水平和综合素质，从而提高绩效表现。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激励员工积极投入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通过合理的薪酬体系、晋升机会和其他激励手段，激发员工的工作积极性和投入度，提高绩效表现。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设定明确的绩效标准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为员工设定明确的绩效标准，确保标准与业务目标和岗位职责紧密相连，同时能够客观衡量员工表现。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提升员工绩效表现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https://d.book118.com/007022141040006025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2024-08-29T16:12:34.199</cp:lastPrinted>
  <dcterms:created xsi:type="dcterms:W3CDTF">2024-08-29T08:12:34Z</dcterms:created>
  <dcterms:modified xsi:type="dcterms:W3CDTF">2024-08-29T08:12:36Z</dcterms:modified>
</cp:coreProperties>
</file>