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BA084-3C9E-4DD4-9A53-DDB2368E7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CF4F8-4C13-4E23-A2CB-7D6B040D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CE189-F789-40BF-A93E-048A0D488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8B24D-E4F6-4960-B7D0-85EF2B85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44A18-5361-4F03-85A6-DD2C3D8D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5E656-167A-48A6-9A42-831659203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B2DBC-9708-40C3-AA89-5F4C91B5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BC2E1-8948-4E03-B88E-67516015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E051E-750B-4456-B484-581DCD4A7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3974-E3AA-4720-9367-02236C23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96F8D-91A3-43F7-986A-6DFF1521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40151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中医预防儿童近视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中医对儿童近视的认识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中医预防儿童近视的方法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中医治疗儿童近视的方法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中医预防儿童近视的日常护理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中医对儿童近视的认识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0000" r="100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4542" r="145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长时间近距离看东西：长时间看书、看电视、玩手机等近距离活动，使眼睛长时间处于紧张状态，导致眼轴变长，形成近视。- 缺乏户外活动：缺乏户外活动和运动，长时间待在室内，眼睛缺乏自然光的刺激，容易近视。- 不良的用眼习惯：如躺在床上看书、光线不足或过强等不良的用眼习惯，也会导致眼睛疲劳，增加近视的风险。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22" r="1582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看远处模糊：孩子会感觉看远处的东西变得模糊，需要眯眼才能看清。- 眼睛疲劳：孩子可能会出现眼睛疲劳的症状，如眼睛酸胀、疼痛等。- 头痛：孩子可能会出现头痛的症状，尤其是在长时间看书或看电视后。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994" r="15994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52" r="1565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儿童近视的症状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58" r="13758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552" r="16552"/>
          <a:stretch>
            <a:fillRect/>
          </a:stretch>
        </p:blipFill>
        <p:spPr>
          <a:xfrm>
            <a:off x="7719270" y="1064801"/>
            <a:ext cx="3836141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影响学习和生活：近视会影响孩子的视力和生活质量，影响学习和日常活动。- 引发其他眼病：高度近视容易引发其他眼病，如青光眼、白内障等。- 影响心理健康：孩子因为近视而看不清东西，可能会产生自卑心理，影响心理健康。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儿童近视的危害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中医预防儿童近视的方法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通过合理的饮食搭配，补充眼部所需的营养素，有助于预防儿童近视。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中医认为，肝开窍于目，眼睛的健康与肝息息相关。因此，应多食用养肝明目的食物，如枸杞、菊花、猪肝等。此外，富含维生素A和胡萝卜素的食物，如胡萝卜、菠菜、蛋黄等，也有助于保护视力。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适当的运动可以促进血液循环，有助于改善眼部健康，预防近视。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中医建议儿童进行适量的户外活动，如乒乓球、羽毛球等运动，可以锻炼眼睛的调节能力，预防近视。此外，太极拳、八段锦等传统运动也有助于改善气血循环，对眼睛健康有益。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通过按摩眼部周围的穴位，可以缓解眼部疲劳，促进眼部血液循环，预防近视。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中医推拿按摩方法包括按摩睛明穴、太阳穴、四白穴等穴位。家长可以定期为孩子进行眼部按摩，帮助孩子缓解眼部疲劳，促进眼部健康。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https://d.book118.com/007024015160006041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2024-09-14T21:13:31.031</cp:lastPrinted>
  <dcterms:created xsi:type="dcterms:W3CDTF">2024-09-14T13:13:31Z</dcterms:created>
  <dcterms:modified xsi:type="dcterms:W3CDTF">2024-09-14T13:13:32Z</dcterms:modified>
</cp:coreProperties>
</file>