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2FE54-7AE7-419D-BE89-DD0FB6582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9833C-BACF-4D0C-96D0-176A3D7D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508C1-B332-4671-A329-C8BE02CA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CF6EF-C646-4223-8790-AD2BE129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33663-E91C-438D-9529-C6AA8E4D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0ADF0-55A9-4718-B6E9-CEA42BAA5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2B9682-201B-432B-B3D3-9EA7821A7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AF435-1C0A-4C47-A37C-C1B53D700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AF712-C7B0-473C-A535-A5E9186C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01DFD-1E05-42AD-9CBE-048E32516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D6098-E7F8-499E-8BF7-F7B0269B6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4121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康复治疗技术基础知识题库及答案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康复治疗技术题库及答案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康复治疗技术是指通过物理疗法、作业疗法、言语疗法、心理疗法等多种手段，帮助患者恢复身体功能、提高生活质量的专业技术。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康复治疗技术涉及的领域包括神经系统、肌肉骨骼、心肺功能、语言和认知等方面，旨在帮助患者最大限度地恢复功能，提高生活自理能力和社会适应能力。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康复治疗技术的应用范围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康复治疗技术可以帮助患者进行功能训练、疼痛管理、姿势控制、呼吸训练等，以促进患者的康复和适应生活。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康复治疗技术广泛应用于各种疾病和损伤的治疗，如脑卒中、脊髓损伤、骨折、关节炎、肌肉萎缩等。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康复治疗技术的发展历程可以追溯到古代，当时人们已经开始采用一些简单的康复方法，如按摩、针灸等。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随着医学和科技的不断发展，康复治疗技术也在不断进步和完善。现代康复治疗技术融合了多种学科的知识和技术，包括医学、心理学、社会学等，为患者提供更加全面和专业的康复服务。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物理疗法是指使用物理因子如光、热、电、磁等来治疗疾病的方法。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包括声疗法、光疗法、电疗法、磁疗法、水疗法等。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广泛应用于疼痛管理、肌肉骨骼疾病、神经系统疾病等领域。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作业疗法是指通过有目的的作业活动，帮助患者恢复或提高日常生活能力和职业能力的方法。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作业疗法定义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包括日常生活活动训练、手工艺制作、游戏活动等。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作业疗法分类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适用于各种神经系统疾病、骨关节疾病等导致的功能障碍。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作业疗法应用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作业疗法基础知识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言语疗法基础知识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言语疗法定义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言语疗法是指通过语言交流和训练，帮助患者改善语言障碍和沟通障碍的方法。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言语疗法分类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包括听力训练、发音训练、口语表达训练等。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言语疗法应用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适用于听力障碍、语言障碍、认知障碍等患者。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心理疗法是指通过心理干预和治疗方法，帮助患者调整心理状态和情绪问题的方法。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包括认知行为疗法、人本主义疗法、精神分析法等。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适用于焦虑症、抑郁症、强迫症等心理障碍患者。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心理疗法基础知识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https://d.book118.com/007024121021006030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2024-09-01T14:33:11.799</cp:lastPrinted>
  <dcterms:created xsi:type="dcterms:W3CDTF">2024-09-01T06:33:11Z</dcterms:created>
  <dcterms:modified xsi:type="dcterms:W3CDTF">2024-09-01T06:33:13Z</dcterms:modified>
</cp:coreProperties>
</file>