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136A-5B39-477E-8743-89A910E7F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C369-0B3D-4368-8F6E-9FB5CB3A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65D29-709A-4701-81F9-54AE3574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4B5D4-A760-4DFF-941E-A7485920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46791-C1BB-4CFE-BA9B-24E5BF30B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A31CD-A01F-4DC4-B88A-E547DA66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8DF24-02F5-4413-9F0E-E0162BE8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114AC-9FFB-405F-BAF3-1F07E210A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18F22-9AFE-449B-B4A6-ECBCE909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15B50-3D65-43B6-A93A-A349F999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1BD5F-5C1E-4827-872C-0934B3C5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504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车间生产中的设备运行与维护技术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设备运行基本原理与操作规程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设备预防性维护与保养策略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设备维修技术与管理方法探讨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总结：提高设备运行效率，降低故障率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设备运行基本原理与操作规程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242" r="372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07" r="300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包括动力部分、传动部分、执行部分、控制部分等。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设备主要部件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通过动力部分驱动传动部分，使执行部分完成预定动作，并通过控制部分实现设备的启动、停止、调速等操作。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遵守设备安全操作规程，注意设备异常情况，及时停机并报告维修人员。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检查设备各部件是否完好，确认设备处于安全状态。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按照设备操作规程进行操作，包括启动、运行、停机等步骤。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由于电气元件损坏、线路短路等原因引起的故障。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包括传感器故障、控制系统故障等。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由于设备部件磨损、松动等原因引起的故障。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由于液压系统泄漏、油压不足等原因引起的故障。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设备日常检查与维护保养制度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查看设备整体是否有明显损坏或变形，表面涂层是否完好，紧固件是否松动等。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设备运行参数检查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设备功能检查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设备安全设施检查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检查设备运行过程中的各项参数，如温度、压力、流量、振动等是否在正常范围内。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测试设备各项功能是否正常，如启动、停止、转向、制动等。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检查设备安全防护装置是否完好，如安全门、安全光栅、急停按钮等。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日常检查内容及方法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维护保养周期与计划制定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根据设备类型和使用频率，制定合理的维护保养周期，如日保养、周保养、月保养等。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制定详细的维护保养计划，包括保养项目、保养方法、保养人员、保养时间等。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建立设备维护保养档案，记录每次保养的情况和结果，以便后续跟踪和管理。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通过设备运行时间和部件磨损情况，判断关键部件是否需要更换。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定期对关键部件进行检测和评估，如轴承、齿轮、密封件等。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根据部件更换标准和经验，制定合理的更换计划，确保设备正常运行。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关键部件更换时机判断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72" r="161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设备在运行时发出的异常噪音，可能是轴承损坏、齿轮磨损等问题的表现。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设备异常声响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设备振动幅度超过正常范围，可能是设备基础松动、转子不平衡等原因。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设备振动异常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设备在运行过程中温度过高或过低，可能是散热系统故障、润滑油不足等问题的表现。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设备温度异常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设备出现油、水、气等泄漏现象，可能是密封件损坏、管道破裂等原因。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设备泄漏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常见故障现象识别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通过观察设备运行状态、仪表指示、外观变化等，判断设备是否存在故障。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借助听诊器等工具，倾听设备内部的声音变化，判断故障部位和性质。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用手触摸设备外壳，感受温度变化和振动情况，辅助判断故障。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触测法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使用专业检测仪器对设备进行检测，获取准确的故障信息。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https://d.book118.com/007025043041006030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2024-09-01T19:23:39.867</cp:lastPrinted>
  <dcterms:created xsi:type="dcterms:W3CDTF">2024-09-01T11:23:39Z</dcterms:created>
  <dcterms:modified xsi:type="dcterms:W3CDTF">2024-09-01T11:23:42Z</dcterms:modified>
</cp:coreProperties>
</file>