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564EE3-7BC6-4C98-B37A-AEE5102538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09C370-0339-46C1-9B80-C99951A83F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9008A2-3150-4AFE-869D-125929DC45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11D0E9-3A09-4F92-A051-EB0A32A015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F940DC-981F-4ADA-9FE4-5FAF234449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EBD894-C51B-4897-8665-4121BA21DD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5D4716-F66E-4ECC-BE88-32DDEAC06F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133C57-8859-4AA1-9E5F-464A38C6B6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CF07D3-0996-47C2-87EB-31EA16D4BA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A117DE-66D6-4C4E-B313-70A00B7205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444A0A-C98C-49FD-BD94-2EA2D56596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702516213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游戏叙事设计中的沉浸感与代入感</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沉浸感与代入感概念及关系
 叙事设计中塑造沉浸感与代入感要素
 个性化与游戏叙事设计
 游戏叙事设计中沉浸感与交互性
 游戏叙事设计中沉浸感与情感表达
 游戏叙事设计中沉浸感与场景构建
 游戏叙事设计中代入感与叙事节奏
 游戏叙事设计中代入感与角色塑造</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沉浸感与代入感概念及关系</a:t>
            </a:r>
          </a:p>
        </p:txBody>
      </p:sp>
      <p:sp>
        <p:nvSpPr>
          <p:cNvPr id="3" name="Subtitle 2"/>
          <p:cNvSpPr>
            <a:spLocks noGrp="1"/>
          </p:cNvSpPr>
          <p:nvPr>
            <p:ph type="subTitle" idx="1"/>
          </p:nvPr>
        </p:nvSpPr>
        <p:spPr/>
        <p:txBody>
          <a:bodyPr/>
          <a:lstStyle/>
          <a:p>
            <a:r>
              <a:t>游戏叙事设计中的沉浸感与代入感</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沉浸感与代入感概念及关系</a:t>
            </a:r>
          </a:p>
        </p:txBody>
      </p:sp>
      <p:sp>
        <p:nvSpPr>
          <p:cNvPr id="3" name="Text Placeholder 2"/>
          <p:cNvSpPr>
            <a:spLocks noGrp="1"/>
          </p:cNvSpPr>
          <p:nvPr>
            <p:ph type="body" idx="1"/>
          </p:nvPr>
        </p:nvSpPr>
        <p:spPr/>
        <p:txBody>
          <a:bodyPr/>
          <a:lstStyle/>
          <a:p>
            <a:r>
              <a:t>沉浸感与代入感概念:</a:t>
            </a:r>
          </a:p>
        </p:txBody>
      </p:sp>
      <p:sp>
        <p:nvSpPr>
          <p:cNvPr id="4" name="Content Placeholder 3"/>
          <p:cNvSpPr>
            <a:spLocks noGrp="1"/>
          </p:cNvSpPr>
          <p:nvPr>
            <p:ph sz="half" idx="2"/>
          </p:nvPr>
        </p:nvSpPr>
        <p:spPr/>
        <p:txBody>
          <a:bodyPr/>
          <a:lstStyle/>
          <a:p>
            <a:r>
              <a:t>1. 沉浸感是指玩家在游戏中感受到的与游戏世界融为一体的感觉，强调在游戏环境中的存在感和真实感。</a:t>
            </a:r>
          </a:p>
          <a:p>
            <a:r>
              <a:t>2. 代入感是指玩家在游戏中对角色或特定人物的情感和经历产生移情和共鸣，体验角色的思想、情感和行动。</a:t>
            </a:r>
          </a:p>
          <a:p>
            <a:r>
              <a:t>3. 沉浸感与代入感相互关联，但并非完全相同，沉浸感强调身临其境的体验，而代入感强调心理和情感上的投入。</a:t>
            </a:r>
          </a:p>
        </p:txBody>
      </p:sp>
      <p:sp>
        <p:nvSpPr>
          <p:cNvPr id="5" name="Text Placeholder 4"/>
          <p:cNvSpPr>
            <a:spLocks noGrp="1"/>
          </p:cNvSpPr>
          <p:nvPr>
            <p:ph type="body" idx="3"/>
          </p:nvPr>
        </p:nvSpPr>
        <p:spPr/>
        <p:txBody>
          <a:bodyPr/>
          <a:lstStyle/>
          <a:p>
            <a:r>
              <a:t>沉浸感因素</a:t>
            </a:r>
          </a:p>
        </p:txBody>
      </p:sp>
      <p:sp>
        <p:nvSpPr>
          <p:cNvPr id="6" name="Content Placeholder 5"/>
          <p:cNvSpPr>
            <a:spLocks noGrp="1"/>
          </p:cNvSpPr>
          <p:nvPr>
            <p:ph sz="half" idx="4"/>
          </p:nvPr>
        </p:nvSpPr>
        <p:spPr/>
        <p:txBody>
          <a:bodyPr/>
          <a:lstStyle/>
          <a:p>
            <a:r>
              <a:t>1. 视觉沉浸：通过逼真的图形、灯光和动画技术，营造出真实的游戏世界，增强玩家的视觉体验。</a:t>
            </a:r>
          </a:p>
          <a:p>
            <a:r>
              <a:t>2. 听觉沉浸：使用高质量的音效和音乐，为玩家提供逼真的听觉反馈，让玩家仿佛身处游戏世界中。</a:t>
            </a:r>
          </a:p>
          <a:p>
            <a:r>
              <a:t>3. 触觉沉浸：利用游戏手柄、虚拟现实设备或其他触觉反馈技术，让玩家能够感受到游戏中的物理互动，增强沉浸感。</a:t>
            </a:r>
          </a:p>
          <a:p>
            <a:r>
              <a:t>4. 游戏机制：游戏机制的设计可以影响沉浸感。例如，无缝式加载、快速响应的时间和流畅的控制可以增强沉浸感，而加载时间长或控制响应慢则会破坏沉浸感。</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沉浸感与代入感概念及关系</a:t>
            </a:r>
          </a:p>
        </p:txBody>
      </p:sp>
      <p:sp>
        <p:nvSpPr>
          <p:cNvPr id="3" name="Text Placeholder 2"/>
          <p:cNvSpPr>
            <a:spLocks noGrp="1"/>
          </p:cNvSpPr>
          <p:nvPr>
            <p:ph type="body" idx="1"/>
          </p:nvPr>
        </p:nvSpPr>
        <p:spPr/>
        <p:txBody>
          <a:bodyPr/>
          <a:lstStyle/>
          <a:p>
            <a:r>
              <a:t>代入感因素</a:t>
            </a:r>
          </a:p>
        </p:txBody>
      </p:sp>
      <p:sp>
        <p:nvSpPr>
          <p:cNvPr id="4" name="Content Placeholder 3"/>
          <p:cNvSpPr>
            <a:spLocks noGrp="1"/>
          </p:cNvSpPr>
          <p:nvPr>
            <p:ph sz="half" idx="2"/>
          </p:nvPr>
        </p:nvSpPr>
        <p:spPr/>
        <p:txBody>
          <a:bodyPr/>
          <a:lstStyle/>
          <a:p>
            <a:r>
              <a:t>1. 角色塑造：塑造出有深度、有动机的人物角色，让玩家能够产生共鸣，更容易代入角色。</a:t>
            </a:r>
          </a:p>
          <a:p>
            <a:r>
              <a:t>2. 情节设计：精心设计的游戏情节，让玩家参与到跌宕起伏的故事中，体验角色的成长和变化。</a:t>
            </a:r>
          </a:p>
          <a:p>
            <a:r>
              <a:t>3. 互动性：提供丰富的互动内容和选择，让玩家在游戏中做出选择，影响游戏进程和角色的命运，增强代入感。</a:t>
            </a:r>
          </a:p>
          <a:p>
            <a:r>
              <a:t>4. 情感设计：设计能够触发玩家情感的游戏事件和场景，让玩家在情感上与角色产生共鸣，增强代入感。</a:t>
            </a:r>
          </a:p>
        </p:txBody>
      </p:sp>
      <p:sp>
        <p:nvSpPr>
          <p:cNvPr id="5" name="Text Placeholder 4"/>
          <p:cNvSpPr>
            <a:spLocks noGrp="1"/>
          </p:cNvSpPr>
          <p:nvPr>
            <p:ph type="body" idx="3"/>
          </p:nvPr>
        </p:nvSpPr>
        <p:spPr/>
        <p:txBody>
          <a:bodyPr/>
          <a:lstStyle/>
          <a:p>
            <a:r>
              <a:t>沉浸感和代入感对游戏体验的影响</a:t>
            </a:r>
          </a:p>
        </p:txBody>
      </p:sp>
      <p:sp>
        <p:nvSpPr>
          <p:cNvPr id="6" name="Content Placeholder 5"/>
          <p:cNvSpPr>
            <a:spLocks noGrp="1"/>
          </p:cNvSpPr>
          <p:nvPr>
            <p:ph sz="half" idx="4"/>
          </p:nvPr>
        </p:nvSpPr>
        <p:spPr/>
        <p:txBody>
          <a:bodyPr/>
          <a:lstStyle/>
          <a:p>
            <a:r>
              <a:t>1. 沉浸感和代入感可以提高玩家的游戏体验，让玩家更愿意投入到游戏中，延长游戏时间。</a:t>
            </a:r>
          </a:p>
          <a:p>
            <a:r>
              <a:t>2. 沉浸感和代入感还可以增加玩家对游戏的记忆和印象，让玩家在游戏结束后仍然回味无穷。</a:t>
            </a:r>
          </a:p>
          <a:p>
            <a:r>
              <a:t>3. 沉浸感和代入感还可以帮助游戏开发者构建更丰富的游戏世界，创造更引人入胜的游戏体验。</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沉浸感与代入感概念及关系</a:t>
            </a:r>
          </a:p>
        </p:txBody>
      </p:sp>
      <p:sp>
        <p:nvSpPr>
          <p:cNvPr id="3" name="Text Placeholder 2"/>
          <p:cNvSpPr>
            <a:spLocks noGrp="1"/>
          </p:cNvSpPr>
          <p:nvPr>
            <p:ph type="body" idx="1"/>
          </p:nvPr>
        </p:nvSpPr>
        <p:spPr/>
        <p:txBody>
          <a:bodyPr/>
          <a:lstStyle/>
          <a:p>
            <a:r>
              <a:t>沉浸感和代入感的设计技巧</a:t>
            </a:r>
          </a:p>
        </p:txBody>
      </p:sp>
      <p:sp>
        <p:nvSpPr>
          <p:cNvPr id="4" name="Content Placeholder 3"/>
          <p:cNvSpPr>
            <a:spLocks noGrp="1"/>
          </p:cNvSpPr>
          <p:nvPr>
            <p:ph sz="half" idx="2"/>
          </p:nvPr>
        </p:nvSpPr>
        <p:spPr/>
        <p:txBody>
          <a:bodyPr/>
          <a:lstStyle/>
          <a:p>
            <a:r>
              <a:t>1. 注重细节：在游戏世界中加入细致的细节，例如环境中的互动元素、人物的面部表情和动作，可以增强玩家的沉浸感和代入感。</a:t>
            </a:r>
          </a:p>
          <a:p>
            <a:r>
              <a:t>2. 优化游戏机制：优化游戏机制可以提高游戏的流畅性和响应速度，减少玩家在游戏中遇到的技术问题，增强沉浸感。</a:t>
            </a:r>
          </a:p>
          <a:p>
            <a:r>
              <a:t>3. 设计富有创意的谜题和任务：精心设计富有创意的谜题和任务，让玩家在游戏中不断挑战和探索，增强代入感。</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叙事设计中塑造沉浸感与代入感要素</a:t>
            </a:r>
          </a:p>
        </p:txBody>
      </p:sp>
      <p:sp>
        <p:nvSpPr>
          <p:cNvPr id="3" name="Subtitle 2"/>
          <p:cNvSpPr>
            <a:spLocks noGrp="1"/>
          </p:cNvSpPr>
          <p:nvPr>
            <p:ph type="subTitle" idx="1"/>
          </p:nvPr>
        </p:nvSpPr>
        <p:spPr/>
        <p:txBody>
          <a:bodyPr/>
          <a:lstStyle/>
          <a:p>
            <a:r>
              <a:t>游戏叙事设计中的沉浸感与代入感</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叙事设计中塑造沉浸感与代入感要素</a:t>
            </a:r>
          </a:p>
        </p:txBody>
      </p:sp>
      <p:sp>
        <p:nvSpPr>
          <p:cNvPr id="3" name="Text Placeholder 2"/>
          <p:cNvSpPr>
            <a:spLocks noGrp="1"/>
          </p:cNvSpPr>
          <p:nvPr>
            <p:ph type="body" idx="1"/>
          </p:nvPr>
        </p:nvSpPr>
        <p:spPr/>
        <p:txBody>
          <a:bodyPr/>
          <a:lstStyle/>
          <a:p>
            <a:r>
              <a:t>角色塑造：塑造有深度、真实、令人难忘的角色</a:t>
            </a:r>
          </a:p>
        </p:txBody>
      </p:sp>
      <p:sp>
        <p:nvSpPr>
          <p:cNvPr id="4" name="Content Placeholder 3"/>
          <p:cNvSpPr>
            <a:spLocks noGrp="1"/>
          </p:cNvSpPr>
          <p:nvPr>
            <p:ph sz="half" idx="2"/>
          </p:nvPr>
        </p:nvSpPr>
        <p:spPr/>
        <p:txBody>
          <a:bodyPr/>
          <a:lstStyle/>
          <a:p>
            <a:r>
              <a:t>1. 创造多维度角色：角色不仅仅是工具，应具有鲜明个性、独特个性和动机，塑造让玩家感觉能够产生共鸣和理解的角色。</a:t>
            </a:r>
          </a:p>
          <a:p>
            <a:r>
              <a:t>2. 塑造魅力角色：角色有能力吸引并吸引玩家，这可以通过他们的外表、个性和行动来实现，创造的角色能够激发一定程度的尊重和钦佩。</a:t>
            </a:r>
          </a:p>
          <a:p>
            <a:r>
              <a:t>3. 创造多样性角色：角色来自不同的背景和文化，这可以使玩家在游戏中感觉更具包容性，多样性角色可以吸引更广泛的受众，并使玩家能够与角色建立更深层次的联系。</a:t>
            </a:r>
          </a:p>
        </p:txBody>
      </p:sp>
      <p:sp>
        <p:nvSpPr>
          <p:cNvPr id="5" name="Text Placeholder 4"/>
          <p:cNvSpPr>
            <a:spLocks noGrp="1"/>
          </p:cNvSpPr>
          <p:nvPr>
            <p:ph type="body" idx="3"/>
          </p:nvPr>
        </p:nvSpPr>
        <p:spPr/>
        <p:txBody>
          <a:bodyPr/>
          <a:lstStyle/>
          <a:p>
            <a:r>
              <a:t>世界建设：创造丰富、详细和可信的游戏世界</a:t>
            </a:r>
          </a:p>
        </p:txBody>
      </p:sp>
      <p:sp>
        <p:nvSpPr>
          <p:cNvPr id="6" name="Content Placeholder 5"/>
          <p:cNvSpPr>
            <a:spLocks noGrp="1"/>
          </p:cNvSpPr>
          <p:nvPr>
            <p:ph sz="half" idx="4"/>
          </p:nvPr>
        </p:nvSpPr>
        <p:spPr/>
        <p:txBody>
          <a:bodyPr/>
          <a:lstStyle/>
          <a:p>
            <a:r>
              <a:t>1. 塑造有深度世界：世界具有丰富的故事和历史，使玩家感觉自己正在探索一个真实和复杂的世界，世界上有许多要发现的秘密，角色必须克服可能阻碍他们进展的挑战。</a:t>
            </a:r>
          </a:p>
          <a:p>
            <a:r>
              <a:t>2. 塑造充满活力的世界：世界充斥着各种活动，包括其他角色和生物，玩家感觉自己处于一个活生生的世界，世界上不断变化，并且总是有一些新东西可以发现。</a:t>
            </a:r>
          </a:p>
          <a:p>
            <a:r>
              <a:t>3. 塑造美观的世界：世界上视觉上令人愉悦，玩家发现自己迷失在世界的美景中，世界的设计具有凝聚力，并且与游戏的故事和背景保持一致。</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叙事设计中塑造沉浸感与代入感要素</a:t>
            </a:r>
          </a:p>
        </p:txBody>
      </p:sp>
      <p:sp>
        <p:nvSpPr>
          <p:cNvPr id="3" name="Text Placeholder 2"/>
          <p:cNvSpPr>
            <a:spLocks noGrp="1"/>
          </p:cNvSpPr>
          <p:nvPr>
            <p:ph type="body" idx="1"/>
          </p:nvPr>
        </p:nvSpPr>
        <p:spPr/>
        <p:txBody>
          <a:bodyPr/>
          <a:lstStyle/>
          <a:p>
            <a:r>
              <a:t>互动设计：创建具有交互性和响应性的游戏体验</a:t>
            </a:r>
          </a:p>
        </p:txBody>
      </p:sp>
      <p:sp>
        <p:nvSpPr>
          <p:cNvPr id="4" name="Content Placeholder 3"/>
          <p:cNvSpPr>
            <a:spLocks noGrp="1"/>
          </p:cNvSpPr>
          <p:nvPr>
            <p:ph sz="half" idx="2"/>
          </p:nvPr>
        </p:nvSpPr>
        <p:spPr/>
        <p:txBody>
          <a:bodyPr/>
          <a:lstStyle/>
          <a:p>
            <a:r>
              <a:t>1. 创造无缝互动：玩家能够与游戏世界及其角色进行无缝交互，角色能够与环境中的物体互动并与其他角色进行对话，互动必须流畅且直观。</a:t>
            </a:r>
          </a:p>
          <a:p>
            <a:r>
              <a:t>2. 创造多种选择：玩家在游戏中面临多种选择，这些选择可以影响故事的进程，玩家能够做出自己的决定，并决定角色的命运。</a:t>
            </a:r>
          </a:p>
          <a:p>
            <a:r>
              <a:t>3. 创造真实的反馈：玩家在游戏中采取的行动会产生真实且有意义的反馈，游戏中世界的角色和环境对玩家的行为做出反应，玩家感觉自己的行为正在对世界产生影响。</a:t>
            </a:r>
          </a:p>
        </p:txBody>
      </p:sp>
      <p:sp>
        <p:nvSpPr>
          <p:cNvPr id="5" name="Text Placeholder 4"/>
          <p:cNvSpPr>
            <a:spLocks noGrp="1"/>
          </p:cNvSpPr>
          <p:nvPr>
            <p:ph type="body" idx="3"/>
          </p:nvPr>
        </p:nvSpPr>
        <p:spPr/>
        <p:txBody>
          <a:bodyPr/>
          <a:lstStyle/>
          <a:p>
            <a:r>
              <a:t>任务设计：创建引人入胜和有意义的任务</a:t>
            </a:r>
          </a:p>
        </p:txBody>
      </p:sp>
      <p:sp>
        <p:nvSpPr>
          <p:cNvPr id="6" name="Content Placeholder 5"/>
          <p:cNvSpPr>
            <a:spLocks noGrp="1"/>
          </p:cNvSpPr>
          <p:nvPr>
            <p:ph sz="half" idx="4"/>
          </p:nvPr>
        </p:nvSpPr>
        <p:spPr/>
        <p:txBody>
          <a:bodyPr/>
          <a:lstStyle/>
          <a:p>
            <a:r>
              <a:t>1. 创造多样化任务：任务具有多样性和挑战性，以保持玩家的兴趣，任务可以涉及战斗、解谜、探索和其他活动。</a:t>
            </a:r>
          </a:p>
          <a:p>
            <a:r>
              <a:t>2. 创造有意义的任务：任务与游戏的故事和世界息息相关，玩家感觉自己正在为更大的事业而努力，任务应该有明确的目标，并且玩家在完成任务时应该有成就感。</a:t>
            </a:r>
          </a:p>
          <a:p>
            <a:r>
              <a:t>3. 创造有回报的任务：任务为玩家提供有价值的奖励，这些奖励可以包括经验、金钱、物品或其他资源，奖励应该足以激励玩家完成任务。</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叙事设计中塑造沉浸感与代入感要素</a:t>
            </a:r>
          </a:p>
        </p:txBody>
      </p:sp>
      <p:sp>
        <p:nvSpPr>
          <p:cNvPr id="3" name="Text Placeholder 2"/>
          <p:cNvSpPr>
            <a:spLocks noGrp="1"/>
          </p:cNvSpPr>
          <p:nvPr>
            <p:ph type="body" idx="1"/>
          </p:nvPr>
        </p:nvSpPr>
        <p:spPr/>
        <p:txBody>
          <a:bodyPr/>
          <a:lstStyle/>
          <a:p>
            <a:r>
              <a:t>情节设计：创建引人入胜和引人入胜的情节</a:t>
            </a:r>
          </a:p>
        </p:txBody>
      </p:sp>
      <p:sp>
        <p:nvSpPr>
          <p:cNvPr id="4" name="Content Placeholder 3"/>
          <p:cNvSpPr>
            <a:spLocks noGrp="1"/>
          </p:cNvSpPr>
          <p:nvPr>
            <p:ph sz="half" idx="2"/>
          </p:nvPr>
        </p:nvSpPr>
        <p:spPr/>
        <p:txBody>
          <a:bodyPr/>
          <a:lstStyle/>
          <a:p>
            <a:r>
              <a:t>1. 创造引人入胜的开头：情节一开始就抓住了玩家的注意力，玩家被卷入了故事中并渴望了解更多，开头应该建立游戏的世界和角色，并为故事的其余部分定下基调。</a:t>
            </a:r>
          </a:p>
          <a:p>
            <a:r>
              <a:t>2. 创造引人入胜的冲突：情节充满了冲突和悬念，玩家发现自己被故事所吸引，冲突应该具有挑战性，但又可以克服，玩家应该感觉自己正在取得进展并朝着目标前进。</a:t>
            </a:r>
          </a:p>
          <a:p>
            <a:r>
              <a:t>3. 创造令人难忘的结局：情节以令人难忘的方式结束，玩家对故事的结束感到满意，结局应该与故事的其余部分保持一致，并为玩家留下深刻印象。</a:t>
            </a:r>
          </a:p>
        </p:txBody>
      </p:sp>
      <p:sp>
        <p:nvSpPr>
          <p:cNvPr id="5" name="Text Placeholder 4"/>
          <p:cNvSpPr>
            <a:spLocks noGrp="1"/>
          </p:cNvSpPr>
          <p:nvPr>
            <p:ph type="body" idx="3"/>
          </p:nvPr>
        </p:nvSpPr>
        <p:spPr/>
        <p:txBody>
          <a:bodyPr/>
          <a:lstStyle/>
          <a:p>
            <a:r>
              <a:t>音效设计：使用声音和音乐来增强沉浸感</a:t>
            </a:r>
          </a:p>
        </p:txBody>
      </p:sp>
      <p:sp>
        <p:nvSpPr>
          <p:cNvPr id="6" name="Content Placeholder 5"/>
          <p:cNvSpPr>
            <a:spLocks noGrp="1"/>
          </p:cNvSpPr>
          <p:nvPr>
            <p:ph sz="half" idx="4"/>
          </p:nvPr>
        </p:nvSpPr>
        <p:spPr/>
        <p:txBody>
          <a:bodyPr/>
          <a:lstStyle/>
          <a:p>
            <a:r>
              <a:t>1. 创造逼真的音效：音效逼真且身临其境，玩家感觉自己真的置身于游戏世界中，音效应该与游戏的世界和角色保持一致，并帮助玩家沉浸在故事中。</a:t>
            </a:r>
          </a:p>
          <a:p>
            <a:r>
              <a:t>2. 创造动听的音乐：音乐增强了游戏的气氛并增强了玩家的情绪，音乐应该与游戏的故事和世界保持一致，并帮助玩家沉浸在故事中。</a:t>
            </a:r>
          </a:p>
          <a:p>
            <a:r>
              <a:t>3. 创造动态音效：音效和音乐随着玩家在游戏世界中的移动而动态变化，这有助于加强沉浸感并使游戏更加真实。</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个性化与游戏叙事设计</a:t>
            </a:r>
          </a:p>
        </p:txBody>
      </p:sp>
      <p:sp>
        <p:nvSpPr>
          <p:cNvPr id="3" name="Subtitle 2"/>
          <p:cNvSpPr>
            <a:spLocks noGrp="1"/>
          </p:cNvSpPr>
          <p:nvPr>
            <p:ph type="subTitle" idx="1"/>
          </p:nvPr>
        </p:nvSpPr>
        <p:spPr/>
        <p:txBody>
          <a:bodyPr/>
          <a:lstStyle/>
          <a:p>
            <a:r>
              <a:t>游戏叙事设计中的沉浸感与代入感</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个性化与游戏叙事设计</a:t>
            </a:r>
          </a:p>
        </p:txBody>
      </p:sp>
      <p:sp>
        <p:nvSpPr>
          <p:cNvPr id="3" name="Text Placeholder 2"/>
          <p:cNvSpPr>
            <a:spLocks noGrp="1"/>
          </p:cNvSpPr>
          <p:nvPr>
            <p:ph type="body" idx="1"/>
          </p:nvPr>
        </p:nvSpPr>
        <p:spPr/>
        <p:txBody>
          <a:bodyPr/>
          <a:lstStyle/>
          <a:p>
            <a:r>
              <a:t>角色自定义与定制</a:t>
            </a:r>
          </a:p>
        </p:txBody>
      </p:sp>
      <p:sp>
        <p:nvSpPr>
          <p:cNvPr id="4" name="Content Placeholder 3"/>
          <p:cNvSpPr>
            <a:spLocks noGrp="1"/>
          </p:cNvSpPr>
          <p:nvPr>
            <p:ph sz="half" idx="2"/>
          </p:nvPr>
        </p:nvSpPr>
        <p:spPr/>
        <p:txBody>
          <a:bodyPr/>
          <a:lstStyle/>
          <a:p>
            <a:r>
              <a:t>1. 允许玩家创建和自定义自己的角色，包括外观、职业、技能和背景故事等元素。</a:t>
            </a:r>
          </a:p>
          <a:p>
            <a:r>
              <a:t>2. 通过自定义角色，玩家可以更好地融入游戏世界，建立与角色的个人联系。</a:t>
            </a:r>
          </a:p>
          <a:p>
            <a:r>
              <a:t>3. 角色自定义还可以增加游戏的多样性和重玩价值，鼓励玩家尝试不同的游戏风格和策略。</a:t>
            </a:r>
          </a:p>
        </p:txBody>
      </p:sp>
      <p:sp>
        <p:nvSpPr>
          <p:cNvPr id="5" name="Text Placeholder 4"/>
          <p:cNvSpPr>
            <a:spLocks noGrp="1"/>
          </p:cNvSpPr>
          <p:nvPr>
            <p:ph type="body" idx="3"/>
          </p:nvPr>
        </p:nvSpPr>
        <p:spPr/>
        <p:txBody>
          <a:bodyPr/>
          <a:lstStyle/>
          <a:p>
            <a:r>
              <a:t>玩家选择与分歧</a:t>
            </a:r>
          </a:p>
        </p:txBody>
      </p:sp>
      <p:sp>
        <p:nvSpPr>
          <p:cNvPr id="6" name="Content Placeholder 5"/>
          <p:cNvSpPr>
            <a:spLocks noGrp="1"/>
          </p:cNvSpPr>
          <p:nvPr>
            <p:ph sz="half" idx="4"/>
          </p:nvPr>
        </p:nvSpPr>
        <p:spPr/>
        <p:txBody>
          <a:bodyPr/>
          <a:lstStyle/>
          <a:p>
            <a:r>
              <a:t>1. 在游戏中提供多种选择和分歧，允许玩家做出不同的决定，影响故事的走向和结局。</a:t>
            </a:r>
          </a:p>
          <a:p>
            <a:r>
              <a:t>2. 玩家的选择和分歧可以增加游戏叙事的沉浸感和代入感，让玩家觉得自己对故事的发展有真正的影响力。</a:t>
            </a:r>
          </a:p>
          <a:p>
            <a:r>
              <a:t>3. 精心设计的玩家选择和分歧可以打造多结局的游戏，鼓励玩家反复游玩，探索不同的故事分支。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个性化与游戏叙事设计</a:t>
            </a:r>
          </a:p>
        </p:txBody>
      </p:sp>
      <p:sp>
        <p:nvSpPr>
          <p:cNvPr id="3" name="Text Placeholder 2"/>
          <p:cNvSpPr>
            <a:spLocks noGrp="1"/>
          </p:cNvSpPr>
          <p:nvPr>
            <p:ph type="body" idx="1"/>
          </p:nvPr>
        </p:nvSpPr>
        <p:spPr/>
        <p:txBody>
          <a:bodyPr/>
          <a:lstStyle/>
          <a:p>
            <a:r>
              <a:t>互动叙事与分支对话</a:t>
            </a:r>
          </a:p>
        </p:txBody>
      </p:sp>
      <p:sp>
        <p:nvSpPr>
          <p:cNvPr id="4" name="Content Placeholder 3"/>
          <p:cNvSpPr>
            <a:spLocks noGrp="1"/>
          </p:cNvSpPr>
          <p:nvPr>
            <p:ph sz="half" idx="2"/>
          </p:nvPr>
        </p:nvSpPr>
        <p:spPr/>
        <p:txBody>
          <a:bodyPr/>
          <a:lstStyle/>
          <a:p>
            <a:r>
              <a:t>1. 利用互动叙事技术和分支对话系统，让玩家在游戏中与角色进行对话，影响故事的走向和发展。</a:t>
            </a:r>
          </a:p>
          <a:p>
            <a:r>
              <a:t>2. 玩家在对话中的选择可以塑造角色的性格和态度，并影响其他角色对玩家的反应。</a:t>
            </a:r>
          </a:p>
          <a:p>
            <a:r>
              <a:t>3. 互动叙事和分支对话可以增加游戏叙事的复杂性和深度，让玩家能够更深入地参与到故事中。</a:t>
            </a:r>
          </a:p>
        </p:txBody>
      </p:sp>
      <p:sp>
        <p:nvSpPr>
          <p:cNvPr id="5" name="Text Placeholder 4"/>
          <p:cNvSpPr>
            <a:spLocks noGrp="1"/>
          </p:cNvSpPr>
          <p:nvPr>
            <p:ph type="body" idx="3"/>
          </p:nvPr>
        </p:nvSpPr>
        <p:spPr/>
        <p:txBody>
          <a:bodyPr/>
          <a:lstStyle/>
          <a:p>
            <a:r>
              <a:t>情感表达与共情设计</a:t>
            </a:r>
          </a:p>
        </p:txBody>
      </p:sp>
      <p:sp>
        <p:nvSpPr>
          <p:cNvPr id="6" name="Content Placeholder 5"/>
          <p:cNvSpPr>
            <a:spLocks noGrp="1"/>
          </p:cNvSpPr>
          <p:nvPr>
            <p:ph sz="half" idx="4"/>
          </p:nvPr>
        </p:nvSpPr>
        <p:spPr/>
        <p:txBody>
          <a:bodyPr/>
          <a:lstStyle/>
          <a:p>
            <a:r>
              <a:t>1. 在游戏中设计情感表达系统，允许玩家通过角色的面部表情、动作和语音来表达自己的情感。</a:t>
            </a:r>
          </a:p>
          <a:p>
            <a:r>
              <a:t>2. 通过情感表达系统，玩家可以与其他角色建立更深层次的联系，并更好地理解他们的感受和动机。</a:t>
            </a:r>
          </a:p>
          <a:p>
            <a:r>
              <a:t>3. 注重情感表达和共情设计可以增强游戏叙事的沉浸感和代入感，让玩家在游戏中体验到真实的情感反应。</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个性化与游戏叙事设计</a:t>
            </a:r>
          </a:p>
        </p:txBody>
      </p:sp>
      <p:sp>
        <p:nvSpPr>
          <p:cNvPr id="3" name="Text Placeholder 2"/>
          <p:cNvSpPr>
            <a:spLocks noGrp="1"/>
          </p:cNvSpPr>
          <p:nvPr>
            <p:ph type="body" idx="1"/>
          </p:nvPr>
        </p:nvSpPr>
        <p:spPr/>
        <p:txBody>
          <a:bodyPr/>
          <a:lstStyle/>
          <a:p>
            <a:r>
              <a:t>角色成长与发展</a:t>
            </a:r>
          </a:p>
        </p:txBody>
      </p:sp>
      <p:sp>
        <p:nvSpPr>
          <p:cNvPr id="4" name="Content Placeholder 3"/>
          <p:cNvSpPr>
            <a:spLocks noGrp="1"/>
          </p:cNvSpPr>
          <p:nvPr>
            <p:ph sz="half" idx="2"/>
          </p:nvPr>
        </p:nvSpPr>
        <p:spPr/>
        <p:txBody>
          <a:bodyPr/>
          <a:lstStyle/>
          <a:p>
            <a:r>
              <a:t>1. 在游戏中设计角色成长和发展系统，允许玩家随着游戏进程不断提升角色的属性、技能和能力。</a:t>
            </a:r>
          </a:p>
          <a:p>
            <a:r>
              <a:t>2. 通过角色成长和发展系统，玩家可以见证自己角色的进步和成长，并获得成就感和满足感。</a:t>
            </a:r>
          </a:p>
          <a:p>
            <a:r>
              <a:t>3. 角色成长和发展系统可以增加游戏叙事的深度和吸引力，让玩家更有动力去探索游戏世界和完成任务。</a:t>
            </a:r>
          </a:p>
        </p:txBody>
      </p:sp>
      <p:sp>
        <p:nvSpPr>
          <p:cNvPr id="5" name="Text Placeholder 4"/>
          <p:cNvSpPr>
            <a:spLocks noGrp="1"/>
          </p:cNvSpPr>
          <p:nvPr>
            <p:ph type="body" idx="3"/>
          </p:nvPr>
        </p:nvSpPr>
        <p:spPr/>
        <p:txBody>
          <a:bodyPr/>
          <a:lstStyle/>
          <a:p>
            <a:r>
              <a:t>玩家行为与后果</a:t>
            </a:r>
          </a:p>
        </p:txBody>
      </p:sp>
      <p:sp>
        <p:nvSpPr>
          <p:cNvPr id="6" name="Content Placeholder 5"/>
          <p:cNvSpPr>
            <a:spLocks noGrp="1"/>
          </p:cNvSpPr>
          <p:nvPr>
            <p:ph sz="half" idx="4"/>
          </p:nvPr>
        </p:nvSpPr>
        <p:spPr/>
        <p:txBody>
          <a:bodyPr/>
          <a:lstStyle/>
          <a:p>
            <a:r>
              <a:t>1. 在游戏中设计玩家行为与后果系统，让玩家的行为对游戏世界和故事的发展产生影响。</a:t>
            </a:r>
          </a:p>
          <a:p>
            <a:r>
              <a:t>2. 通过玩家行为与后果系统，玩家可以感受到自己的行为所带来的影响，并对自己的选择承担责任。</a:t>
            </a:r>
          </a:p>
          <a:p>
            <a:r>
              <a:t>3. 玩家行为与后果系统可以增加游戏叙事的沉浸感和代入感，让玩家觉得自己真正成为了故事的一部分。</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https://d.book118.com/007025162134006051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沉浸感与代入感概念及关系</vt:lpstr>
      <vt:lpstr>#. 沉浸感与代入感概念及关系</vt:lpstr>
      <vt:lpstr>#. 沉浸感与代入感概念及关系</vt:lpstr>
      <vt:lpstr>#. 沉浸感与代入感概念及关系</vt:lpstr>
      <vt:lpstr> 叙事设计中塑造沉浸感与代入感要素</vt:lpstr>
      <vt:lpstr> 叙事设计中塑造沉浸感与代入感要素</vt:lpstr>
      <vt:lpstr> 叙事设计中塑造沉浸感与代入感要素</vt:lpstr>
      <vt:lpstr> 叙事设计中塑造沉浸感与代入感要素</vt:lpstr>
      <vt:lpstr> 个性化与游戏叙事设计</vt:lpstr>
      <vt:lpstr> 个性化与游戏叙事设计</vt:lpstr>
      <vt:lpstr> 个性化与游戏叙事设计</vt:lpstr>
      <vt:lpstr> 个性化与游戏叙事设计</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2024-09-24T23:30:12.283</cp:lastPrinted>
  <dcterms:created xsi:type="dcterms:W3CDTF">2024-09-24T15:30:12Z</dcterms:created>
  <dcterms:modified xsi:type="dcterms:W3CDTF">2024-09-24T15:30:14Z</dcterms:modified>
</cp:coreProperties>
</file>