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650A37-16A4-4C27-81D2-2D8C0E060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8253E5-4932-416A-A532-D519E4712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8CEBF0-C743-4E4D-9948-6A44DB471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DA219E-4915-48AE-8F68-B013BBEE9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2F8DA0-9950-469E-93CE-8BB317982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6D606D-71FE-4D2E-AB94-F62EBAB5E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EC2B0A-3327-4BDC-B782-5A1B3AE90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ABAC2E-0A20-41CA-8A81-C84737BFF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CF4B20-3A01-4257-87EA-81A0732E6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D4FF25-E8EA-4D54-9E7C-F308B239B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5CFCAA-FD50-4538-AAA8-1C527292E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02601612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旅游人才提供市场分析报告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旅游人才市场现状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旅游人才提供主体分析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旅游人才需求预测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旅游人才提供策略建议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43" r="3164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43" r="316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0" r="314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分析当前旅游人才市场的现状、特点和发展趋势，为旅游企业和相关机构提供人才战略和招聘策略的参考。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随着旅游业的发展，旅游人才需求不断增长，但市场上旅游人才供给不足，人才流失和流动现象严重，制约了旅游业的发展。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852" b="585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本报告主要针对国内旅游人才市场进行分析，包括旅游人才的需求、供给、流动和流失等方面。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由于数据来源和时间限制，本报告可能无法涵盖所有旅游人才市场的细节和变化，分析结果仅供参考。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报告范围和限制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旅游人才市场现状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083" r="19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随着旅游业的发展，旅游人才需求量逐年增加，尤其在高端旅游领域，如高端酒店、旅游规划、旅游营销等方面的人才需求更加旺盛。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旅游人才需求量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目前旅游人才供应市场相对滞后，高校旅游专业人才培养数量和质量均不能满足市场需求，导致旅游人才供需矛盾突出。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旅游人才供应状况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旅游人才供需状况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旅游人才年龄结构呈现年轻化趋势，中高级旅游管理人才相对缺乏，需要加强培养和引进。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学历结构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旅游人才学历结构以本科为主，但高学历的旅游专业人才占比仍然较低，需要提高高学历人才的引进和培养力度。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职称结构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旅游人才的职称结构呈现金字塔形，初级职称人才较多，中高级职称人才相对较少，需要加强中高级职称人才的培养和引进。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旅游人才结构分析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流动方向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旅游人才的流动方向主要集中在经济发达地区和大中城市，这些地区和城市的旅游业发展较快，对旅游人才的需求也更加旺盛。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流动原因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旅游人才的流动原因主要包括薪资待遇、职业发展机会、工作环境等方面的考虑，其中薪资待遇是影响人才流动的主要因素。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旅游人才流动情况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旅游人才提供主体分析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旅游企业是旅游人才提供的主要力量，通过招聘、培训等方式为旅游业输送人才。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旅游企业的人才提供具有实践经验丰富、技能水平高的特点，能够满足旅游业对人才的需求。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旅游企业的人才提供方式灵活多样，可以根据市场需求进行调整和优化。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" r="1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旅游企业的人才提供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旅游教育机构是培养旅游人才的重要渠道，通过专业课程、实践教学等方式对学生进行全面培养。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旅游教育机构的人才培养具有系统化、理论化的特点，能够为学生提供全面的知识和技能。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旅游教育机构的人才培养需要与市场需求紧密结合，及时调整课程设置和教学方式。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7375" r="17375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8397" r="18397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旅游教育机构的人才培养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https://d.book118.com/007026016122006034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2024-09-08T15:03:12.471</cp:lastPrinted>
  <dcterms:created xsi:type="dcterms:W3CDTF">2024-09-08T07:03:12Z</dcterms:created>
  <dcterms:modified xsi:type="dcterms:W3CDTF">2024-09-08T07:03:14Z</dcterms:modified>
</cp:coreProperties>
</file>