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24C26-E8DF-4C55-A9C2-3E02477F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E673F-29EC-439F-BD29-3C9C6A65A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69301-3A51-411E-AF7A-0247E6F6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EDE1B-E783-481D-8734-420EC19FE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FB8DE-5ABE-4C60-B849-B5D15A651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27FE5-E92D-41C1-A3C1-59B1ADC38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CC25A-0D24-49E8-9784-0AEFE7C8C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67D07-9221-447A-9906-2362C880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07607-A139-4848-B301-49B317EAC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A0A43-A1B1-4169-AFC4-BBC5AF6B7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F3DDF-A704-4EAE-B314-784AD969B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61301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社会历史背景分析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文学作品的社会历史解读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社会历史批评的反思与展望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通过分析文学作品与社会、历史、文化等背景的联系，探究作品的主题、意义和价值。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社会历史批评是一种文学批评方法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自19世纪末以来，社会历史批评逐渐成为文学批评领域的重要分支，与形式主义、结构主义等批评方法相互补充。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社会历史批评的发展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理论基础与原则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社会历史批评的理论基础主要包括马克思主义、社会学、历史学等学科的相关理论，强调文学作品与社会历史的密切关系。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社会历史批评遵循历史唯物主义原则，认为文学作品是社会历史的产物，反映了一定时期的社会现实和意识形态。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社会历史批评的研究对象包括各种文学作品，如小说、诗歌、戏剧等，以及文学流派、文学思潮等。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批评的研究范围广泛，涉及文学作品的主题、思想、艺术手法等方面，以及作品与社会、历史、文化等背景的联系。同时，社会历史批评也关注文学作品的接受和传播过程，以及读者对作品的反应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社会历史背景分析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40" b="30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426" b="6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分析作品所处时代的政治状况，包括政治制度、政策、政治事件以及社会思潮等。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考察作品所反映的经济生活，如生产力水平、生产关系、经济制度等，以及它们对作品创作和接受的影响。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社会风貌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了解作品所处时代的社会习俗、风尚、道德观念等，以便更好地理解作品所描绘的社会生活。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分析作品所处时代的教育制度，包括教育政策、教育内容、教育方法等，以及它们对作品创作和接受的影响。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考察作品所反映的婚姻状况，如婚姻观念、婚姻礼仪、婚姻制度等，以便更好地理解作品所描绘的人物形象和情节。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了解作品所处时代的法律制度，包括法律条文、司法实践等，以及它们对作品创作和接受的影响。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艺术传统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考察作品所处时代的艺术发展状况，如绘画、音乐、舞蹈等艺术形式的风格特点、创作方法等，以便更好地理解作品所表现的艺术特色。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文学传统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分析作品所处时代的文学发展状况，包括文学流派、文学观念、文学创作等，以及它们对作品创作和接受的影响。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哲学思想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了解作品所处时代的哲学思想，包括主要哲学流派的观点、思想家的理论等，以及它们对作品创作和接受的影响。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625" r="2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958" r="10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文学作品的社会历史解读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文学作品通过刻画人物、情节和环境的描写，反映社会现实中的各种矛盾，如阶级矛盾、民族矛盾、人与自然的矛盾等。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揭示社会矛盾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文学作品能够生动地展现特定历史时期的社会风貌，包括政治、经济、文化、科技等方面的状况。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呈现社会风貌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通过对社会弊端的揭露和批判，文学作品能够唤起人们对社会问题的关注和反思。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批判社会弊端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反映社会现实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文学作品通过塑造具有民族特色的人物形象和故事情节，传承和弘扬民族精神，增强民族认同感和凝聚力。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传承民族精神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文学作品能够深入揭示民族的心理特征、情感世界和精神追求，帮助人们更好地理解和把握民族性格。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展现民族心理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不同民族的文学作品在相互交流和传播中，能够促进不同民族之间的了解和沟通，增进民族间的友谊和合作。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促进民族交流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塑造民族性格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https://d.book118.com/007026130166006042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2024-09-16T12:11:28.852</cp:lastPrinted>
  <dcterms:created xsi:type="dcterms:W3CDTF">2024-09-16T04:11:28Z</dcterms:created>
  <dcterms:modified xsi:type="dcterms:W3CDTF">2024-09-16T04:11:30Z</dcterms:modified>
</cp:coreProperties>
</file>