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9000E-2DD2-40ED-96FA-94351D2C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B5A5D-A02D-48D5-A134-2FDB5C2C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1B088-C27E-47F8-B5CE-5559F987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8CF0F-55EF-41D1-848C-C40910C7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93242-9242-4F18-875A-ADFCBA22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3D01C-7E53-4AEF-9A80-A3B3B741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54A1E-217A-4C80-8F75-09A9DED8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D5771-A740-468F-98F3-5B527DF0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40C9B-7357-4116-95FB-76F24B40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24A3-CEA1-46D1-B302-65B1CC1F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FDF87-6E8A-4688-8464-94B9106D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106413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内科护理每月质量安全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每月质量安全检查与评估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提高内科护理质量安全的措施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85" r="23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15" r="151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质量安全是内科护理工作的核心，直接关系到患者的生命健康和医疗效果。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内科护理工作涉及多个学科，包括呼吸、心血管、消化、肾脏等，具有复杂性和多样性。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通过每月质量安全检查，及时发现并解决护理工作中存在的问题，提高护理质量。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提高内科护理质量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质量安全检查有助于减少护理差错和不良事件，为患者提供更加安全、可靠的护理服务。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质量安全检查促使护士不断学习和掌握新知识、新技能，提高专业素养和应对能力。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内科护理质量安全定义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内科护理质量安全是指内科护理服务过程中，遵循医学伦理和法律法规，确保患者安全、舒适、满意，并保障护理人员自身权益的过程。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它涵盖了护理工作的各个方面，包括病情观察、护理操作、健康教育、心理支持等。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良好的内科护理质量安全能够提高患者对护理服务的满意度，增强患者对医院的信任感，有利于患者的康复。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内科护理质量安全能够最大限度地减少护理过程中的差错和事故，保障患者的生命安全和身体健康。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内科护理质量安全是医院声誉的重要组成部分，良好的护理服务能够提高医院的社会认可度，吸引更多的患者前来就诊。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内科护理质量安全现状与问题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内科护理人员素质参差不齐，部分护理人员缺乏专业知识和技能，导致护理服务质量不稳定。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制度执行不力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部分医院内科护理管理制度不健全，或者制度执行不力，导致护理服务过程中存在漏洞和隐患。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内科护理过程中，医护人员与患者及家属之间的沟通不畅，导致信息传递错误或误解，影响护理效果和患者满意度。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每月质量安全检查与评估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对消毒隔离制度执行情况进行检查，确保患者和医护人员的安全。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对病房、治疗室等场所的设备设施进行检查，确保其完好、安全、有效。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对药品的采购、存储、使用等环节进行检查，确保药品质量和安全。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检查护理人员是否具备相应的资质和证书，确保其具备从事护理工作的专业能力。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检查护理人员在执行各项护理操作时是否遵循规范，确保患者安全。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质量安全检查内容与方法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根据国家相关法律法规、行业标准和医院内部规定，制定评估标准。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按照评估标准对内科护理质量安全进行检查和评估，确保评估的客观、公正和全面。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根据评估结果，对内科护理质量安全进行等级评定，并提出相应的改进措施。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将质量安全检查结果及时反馈给相关科室和人员，并对其进行分析和总结。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针对存在的问题和不足，制定相应的改进措施，并监督其实施，以提高内科护理质量安全水平。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质量安全检查结果的反馈与改进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https://d.book118.com/007031064136006052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2024-09-26T08:07:07.115</cp:lastPrinted>
  <dcterms:created xsi:type="dcterms:W3CDTF">2024-09-26T00:07:07Z</dcterms:created>
  <dcterms:modified xsi:type="dcterms:W3CDTF">2024-09-26T00:07:09Z</dcterms:modified>
</cp:coreProperties>
</file>