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53FB2-1529-4190-B467-7C7F067E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567CC-F818-45E9-A73D-7A8A5B69A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E47FF-5E36-4C01-818D-89A5A38EC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2D45F-AE32-4108-911A-39EE4F2B7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BA6DB3-363F-4167-831C-A67E1722C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FFABE-A4F9-422E-B8D1-092C6E49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F321B1-A765-4708-9A53-888A63FE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2D8AA-C173-444A-8243-1492C1465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76C43-8B43-49FC-ABA0-D49247CE9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0F2EF-10B1-4768-8B39-195A40D6F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B9560-D8D9-49DB-9C93-2A763E9BD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312001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少女月经异常的药物调控与康复策略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少女月经异常概述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少女月经异常概述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少女月经异常是指女性在青春期出现的月经周期、经期、经量等方面的异常，属于妇科常见疾病。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根据临床表现和病因，少女月经异常可分为功能性子宫出血、闭经、痛经等多种类型。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少女月经异常的发病原因复杂多样，包括内分泌失调、生殖器官发育异常、精神压力、营养不良等。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生活不规律、饮食不健康、情绪波动、环境污染等都可能成为少女月经异常的危险因素。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少女月经异常的临床表现因个体差异而异，常见症状包括月经周期不规律、经期延长或缩短、经量过多或过少等。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医生会根据患者的病史、临床表现以及相关检查结果来综合判断，确诊少女月经异常。常用的检查方法包括妇科检查、B超、性激素水平测定等。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药物调控策略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针对少女月经异常的病因和临床表现，选择合适的药物进行治疗；遵循个体化、规范化、安全有效的原则。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适用于因内分泌失调、生殖器官器质性病变等引起的少女月经异常，如月经周期不规律、经量过多或过少、痛经等。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药物治疗原则及适应症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如雌激素、孕激素等，通过调节体内激素水平，改善月经周期和经量；适用于内分泌失调引起的月经异常。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如氨甲环酸等，通过促进血小板聚集和凝血因子活性，减少月经量；适用于经量过多的情况。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如非甾体抗炎药等，通过抑制前列腺素合成，缓解痛经症状；适用于痛经严重的少女。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常用药物介绍及作用机制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在使用药物前，需详细了解患者的病史、过敏史和用药史，避免药物相互作用和不良反应的发生；严格按照医生的医嘱使用药物，不可自行增减剂量或更改用药方式。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出现的副作用，如恶心、呕吐、头晕等，需及时向医生报告并采取措施进行缓解；对于严重副作用，如过敏反应、肝功能损害等，应立即停药并就医处理。同时，医生需定期对患者进行随访和监测，确保药物使用的安全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药物使用注意事项与副作用管理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生活方式调整建议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确保充足的睡眠时间，避免熬夜和过度劳累。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适当进行有氧运动，如散步、慢跑、瑜伽等，以促进新陈代谢和血液循环。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避免在寒冷环境中长时间停留，特别是在经期，应特别注意腹部和下肢的保暖。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增加运动量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补充铁元素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营养饮食指导与补充方案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多吃富含铁元素的食物，如瘦肉、动物肝脏、豆类等，以预防缺铁性贫血。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避免暴饮暴食，保持适当的饮食量，以维持健康的体重。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摄入足够的蛋白质、脂肪、碳水化合物、维生素和矿物质，以满足身体的基本需求。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https://d.book118.com/007031200155006035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2024-09-10T12:05:39.348</cp:lastPrinted>
  <dcterms:created xsi:type="dcterms:W3CDTF">2024-09-10T04:05:39Z</dcterms:created>
  <dcterms:modified xsi:type="dcterms:W3CDTF">2024-09-10T04:05:41Z</dcterms:modified>
</cp:coreProperties>
</file>