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FCDAB8-7311-4A9A-B085-00055B75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7E89E-1113-45A7-BA1C-EBA6CD5EA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BE4767-79DF-41A4-B8AE-0D6E152D7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323D4B-BCB6-4E93-A1B2-3882E02E9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B146C-C0D8-45B0-B957-5269F7467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181A06-3FFB-4156-9C58-C95D9D97A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9F385C-195C-4B25-AA47-7395538ED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461EF-9593-4F1E-95A7-CBC8F72075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B0693F-37ED-47E8-BAD1-B5B0A3B5A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6E797-1E63-4C47-B7C4-8A0F44E8F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DAD5B-D922-4A11-B9DB-D7B19E348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033020034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闵行区搬家服务流程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搬家服务概述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前期咨询与评估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搬家准备阶段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物品搬运阶段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后期服务与回访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搬家服务概述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506" r="3350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搬家服务是指为客户提供物品打包、运输、安置等一站式服务的行业。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专业性、便利性、安全性、高效性。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搬家服务的定义与特点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闵行区作为上海市的重要区域，搬家服务市场规模较大，竞争激烈。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市场上的搬家服务水平参差不齐，客户在选择时需谨慎辨别。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闵行区搬家服务市场现状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搬家服务的流程与注意事项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预约咨询、上门评估、签订合同、物品打包、搬运运输、物品安置、验收结账。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选择正规搬家公司、明确服务内容和价格、注意物品的保护和安全、保持与搬家人员的良好沟通。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前期咨询与评估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客户通过电话、网络或到店咨询，提供搬家基本信息和需求。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客服人员详细了解客户搬家原因、物品类型、数量及搬运要求等。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初步评估客户搬家难度和服务需求，提供相关建议和参考方案。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客户咨询与需求了解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根据客户提供的物品清单，进行详细分类和评估。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对易碎、贵重、大型家具等特殊物品进行特别标注和注意事项说明。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根据物品数量、种类和搬运难度，制定合理的搬运方案和费用预算。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搬家物品清单与评估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根据前期咨询与评估结果，制定详细的搬家方案。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根据搬运物品数量、种类和距离等综合因素，提供合理的报价。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双方确认搬家方案和报价，签订服务合同。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制定搬家方案与报价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搬家准备阶段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https://d.book118.com/007033020034006052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2024-09-25T15:35:17.447</cp:lastPrinted>
  <dcterms:created xsi:type="dcterms:W3CDTF">2024-09-25T07:35:17Z</dcterms:created>
  <dcterms:modified xsi:type="dcterms:W3CDTF">2024-09-25T07:35:19Z</dcterms:modified>
</cp:coreProperties>
</file>