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152A6-E6BF-484A-B22B-A408C284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739DB-A3CF-4A1D-82E8-0BF386D46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7F925-301F-47B1-8468-9BE23D87F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64DDE-C6D6-470C-BCDE-FFBDDFD47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41D15-530E-4993-A3B4-FD957411D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B783E-21B7-4DF0-8E30-D4C83F59D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4F636-C066-42A1-A01C-60CA6FDD1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31B12-164A-4FD2-8CF6-2F98F7ADC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1DFD5-913B-4776-85CA-7376DA04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AB40B-3C7B-4842-ADE8-467F6FD9B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E52F6-B193-4BBF-B75C-C5814A8F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3504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中医基础护理技能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中医护理在临床的应用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中医认为人体是一个有机整体，各脏腑器官相互关联，因此中医护理注重整体调理，全面考虑病人的生理、心理和社会状况。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中医护理强调个体化，根据病人的具体病情和体质状况，制定个性化的护理方案。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中医护理注重预防保健，通过调理身体、增强体质，预防疾病的发生和发展。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中医护理采用多种方法和技术，如针灸、推拿、拔罐、中药等，进行综合治疗和护理。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02" r="178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588" r="185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中医护理能够协助医生提高治疗效果，促进病人的康复。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中医护理通过各种护理手段，减轻病人的痛苦和不适，提高病人的生活质量。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中医护理注重预防保健，能够降低疾病复发的风险。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中医护理是中医文化的重要组成部分，通过护理实践，弘扬和传承中医文化。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减轻病人痛苦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预防疾病复发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弘扬中医文化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起源与形成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中医护理起源于古代中医的医疗实践，随着中医理论和技术的不断发展而逐渐形成。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继承与发展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中医护理在长期的发展过程中，不断吸收和融合新的理论和技术，形成了独具特色的护理体系。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现代化与国际化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随着现代医学的进步和中西方医学的交流融合，中医护理也在不断创新和发展，逐渐走向现代化和国际化。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中医基础护理知识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中医认为人体内部存在着阴阳两种相互对立、相互依存的力量，维持着身体的正常运转。护理时应注重调和阴阳，保持平衡。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五行相生相克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五行包括木、火、土、金、水五种元素，它们之间存在着相生相克的关系。中医认为，人体的健康与五行元素的平衡有关，护理时应根据五行理论调理身体。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9" r="1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阴阳五行理论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03" r="171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中医认为人体内部有多个脏腑，每个脏腑都有其特定的功能。了解脏腑的功能及其相互关系，有助于更好地进行护理。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根据脏腑理论，护理时应注重调理脏腑功能，保持脏腑的正常运转，以维持身体健康。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脏腑调理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36" b="250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中医认为人体内部存在着经络系统，经络是气血运行的通道，与身体的各个部位都有联系。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通过刺激经络上的穴位，可以调节身体的气血运行，达到治疗和保健的效果。在中医基础护理中，经络理论的应用十分广泛。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中医基础护理技能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https://d.book118.com/007035041152006031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2024-09-04T08:05:48.053</cp:lastPrinted>
  <dcterms:created xsi:type="dcterms:W3CDTF">2024-09-04T00:05:48Z</dcterms:created>
  <dcterms:modified xsi:type="dcterms:W3CDTF">2024-09-04T00:05:50Z</dcterms:modified>
</cp:coreProperties>
</file>