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1DBA4-6950-4009-B99B-40A091D1E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4D145-6AEA-49B2-8281-3B95CE1BC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5D155-159D-40D4-A43D-94E1C8535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02956F-6FF7-470D-9E4E-FB2327B33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C73A8F-8416-4EEA-95D7-070B247DC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07D17B-1FCA-4B74-9ADA-4B220269B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52BB9D-C168-427D-88BD-FEC783383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D9A48-F4E6-405F-BDBC-2B33DD582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5213DD-2544-4500-9A79-6A9F32CB9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17845-E02B-4FEA-A2C1-518869228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3B27C-EA34-4F52-B505-8E32C3A2F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35053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饮品行业招商策划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行业分析与市场定位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产品策略与差异化竞争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品牌建设与营销推广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渠道拓展与合作伙伴关系管理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投资回报分析与风险评估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招商执行方案设计与落地实施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行业分析与市场定位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饮品行业市场规模逐年扩大，增长率保持稳定，显示出强劲的发展潜力。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品类多样化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健康消费趋势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市场上饮品品类丰富，包括茶饮、咖啡、果汁、乳制品等，满足消费者多样化需求。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随着消费者健康意识的提高，健康型饮品如低糖、低脂、有机等受到越来越多消费者的青睐。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饮品行业现状及发展趋势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根据消费者年龄、性别、地域、收入等因素进行市场细分，确定目标市场。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结合目标市场特点，制定差异化市场定位策略，突出品牌特色。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分析竞争对手的市场表现、产品特点等，为制定招商策略提供参考。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通过市场调研了解消费者对饮品的口感、品质、包装等方面的需求。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消费者需求洞察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分析消费者对不同类型饮品的偏好程度及购买决策因素。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消费者偏好分析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研究消费者的购买习惯、消费场合及社交媒体对消费行为的影响。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消费者行为研究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消费者需求与偏好研究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产品策略与差异化竞争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清晰定位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明确产品目标消费群体，进行市场细分，选择适合品牌发展的目标市场。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多元化产品线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针对不同消费者需求，规划多元化产品线，包括茶饮、咖啡、果汁等。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品质保证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注重产品品质，选用优质原料，确保产品口感、营养与安全。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运用新媒体、线下活动等多种营销手段，提高品牌知名度与美誉度。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品牌特色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塑造独特的品牌形象，传递品牌价值观，形成品牌认同感。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提供个性化、定制化的产品与服务，满足消费者多样化需求。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379" r="13379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差异化竞争优势打造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创新合作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快速响应市场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新品研发与创新策略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深入了解消费者需求与市场趋势，为新品研发提供数据支持。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组建专业研发团队，进行新品研发、试制、测试等工作。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与供应商、科研机构等合作，共同推动饮品行业的技术创新与产品升级。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根据市场反馈及时调整新品策略，保持品牌的市场敏感度与竞争力。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品牌建设与营销推广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明确品牌目标受众，塑造独特品牌形象，传递品牌核心价值。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设计具有辨识度和吸引力的品牌标识、包装、宣传物料等。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视觉识别系统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利用社交媒体、广告、公关活动等多种渠道进行品牌传播，提高品牌知名度。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传播渠道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深入了解目标受众需求、竞争对手情况，为营销策略制定提供依据。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设定明确的营销目标，如销售额、市场份额等。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营销目标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根据目标受众和市场需求，制定差异化营销策略，包括产品策略、价格策略、渠道策略、促销策略等。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制定详细的营销执行计划，包括时间表、责任人、预算等，确保营销策略的有效实施。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营销策略制定及执行计划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线上推广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利用社交媒体、搜索引擎优化（SEO）、付费广告等手段，提高品牌在线曝光度，吸引潜在消费者。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线下推广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通过举办品鉴会、参加展会、合作推广活动等方式，增加品牌与消费者的互动，提升品牌认知度。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结合线上预约、外卖服务等手段，将线上流量引导至线下门店，实现线上线下互动与转化。同时，线下活动也可通过线上平台进行宣传和推广，扩大品牌影响力。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线上线下融合推广方案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渠道拓展与合作伙伴关系管理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https://d.book118.com/007035053152006031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2024-09-04T08:05:50.329</cp:lastPrinted>
  <dcterms:created xsi:type="dcterms:W3CDTF">2024-09-04T00:05:50Z</dcterms:created>
  <dcterms:modified xsi:type="dcterms:W3CDTF">2024-09-04T00:05:52Z</dcterms:modified>
</cp:coreProperties>
</file>