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59AC7-66E0-4B12-B78A-5866707EE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B4CFB-8421-4B98-A293-FDDB26BCF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BD4AA-57D0-4424-AD16-898D025B1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18BD6-17F0-4401-886E-6FF4F5537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98F98-1074-4349-B065-5DBD313A4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51C6E-4E50-4E83-A524-D1227D91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19FA7-BA53-46AF-8F95-2F6B4F169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8A06C-27E7-4019-BA05-B9DE75106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E9991-907F-466D-A32A-EF32B6130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20543-FB47-47BE-A2B1-3B03F25BB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BBC61-4FFE-4779-80F2-7BB695826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35140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向领导汇报：工作成果与未来计划\n## 1.项目完成情况与成果展示\n### 1.1项目背景与目标概述\n### 1.2项目执行过程中的关键节点\n### 1.3项目成果与数据量化分析\n## 2.团队协作与沟通经验分享\n### 2.1团队建设与成员分工协作\n### 2.2有效沟通与信息共享机制\n### 2.3团队建设与成长经验分享\n## 3.遇到的挑战与解决方案\n### 3.1项目执行过程中的问题识别\n### 3.2针对问题的解决方案与实施\n### 3.3经验教训与持续改进措施\n## 4.未来工作计划与目标\n### 4.1短期工作目标与计划\n### 4.2中长期战略规划与布局\n### 4.3个人职业发展规划与期望\n## 5.对领导支持与关心的感谢\n### 5.1领导在项目过程中的支持与指导\n### 5.2领导对团队成长的关心与鼓励\n### 5.3表达感谢与期待未来合作的意愿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200"/>
              <a:t>向领导汇报：工作成果与未来计划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项目完成情况与成果展示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项目启动原因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预期目标市场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项目背景</a:t>
                </a:r>
                <a:endParaRPr/>
              </a:p>
            </p:txBody>
          </p:sp>
        </p:grpSp>
        <p:grpSp>
          <p:nvGrpSpPr>
            <p:cNvPr id="17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短期目标设定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中长期目标规划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成果预期与效益分析</a:t>
                </a:r>
                <a:endParaRPr/>
              </a:p>
            </p:txBody>
          </p:sp>
          <p:sp>
            <p:nvSpPr>
              <p:cNvPr id="17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项目目标</a:t>
                </a:r>
                <a:endParaRPr/>
              </a:p>
            </p:txBody>
          </p:sp>
          <p:sp>
            <p:nvSpPr>
              <p:cNvPr id="17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对公司的战略意义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对行业的推动作用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对团队能力的提升</a:t>
                </a:r>
                <a:endParaRPr/>
              </a:p>
            </p:txBody>
          </p:sp>
          <p:sp>
            <p:nvSpPr>
              <p:cNvPr id="18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项目意义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项目背景与目标概述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项目启动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项目立项与审批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项目预算与资源分配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团队组建与分工</a:t>
                </a:r>
                <a:endParaRPr/>
              </a:p>
            </p:txBody>
          </p:sp>
          <p:sp>
            <p:nvSpPr>
              <p:cNvPr id="19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项目执行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项目进度与质量控制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风险识别与应对策略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沟通协调与信息共享</a:t>
                </a:r>
                <a:endParaRPr/>
              </a:p>
            </p:txBody>
          </p:sp>
          <p:sp>
            <p:nvSpPr>
              <p:cNvPr id="19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项目收尾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项目总结与评估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成果展示与经验分享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后续工作与持续改进</a:t>
                </a:r>
                <a:endParaRPr/>
              </a:p>
            </p:txBody>
          </p:sp>
          <p:sp>
            <p:nvSpPr>
              <p:cNvPr id="19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项目执行过程中的关键节点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成果概述与展示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成果对比与预期目标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成果对公司战略的贡献</a:t>
                </a:r>
                <a:endParaRPr/>
              </a:p>
            </p:txBody>
          </p:sp>
          <p:sp>
            <p:nvSpPr>
              <p:cNvPr id="20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数据量化分析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数据来源与准确性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数据分析与解读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数据对决策的支持与指导</a:t>
                </a:r>
                <a:endParaRPr/>
              </a:p>
            </p:txBody>
          </p:sp>
          <p:sp>
            <p:nvSpPr>
              <p:cNvPr id="21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成果评价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自我评价与反思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团队评价与建议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领导评价与指导</a:t>
                </a:r>
                <a:endParaRPr/>
              </a:p>
            </p:txBody>
          </p:sp>
          <p:sp>
            <p:nvSpPr>
              <p:cNvPr id="21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项目成果与数据量化分析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团队协作与沟通经验分享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团队文化建设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团队凝聚力提升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团队激励机制</a:t>
                </a:r>
                <a:endParaRPr/>
              </a:p>
            </p:txBody>
          </p:sp>
          <p:sp>
            <p:nvSpPr>
              <p:cNvPr id="22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</a:t>
                </a:r>
                <a:endParaRPr/>
              </a:p>
            </p:txBody>
          </p:sp>
        </p:grpSp>
        <p:grpSp>
          <p:nvGrpSpPr>
            <p:cNvPr id="22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成员分工协作</a:t>
                </a:r>
                <a:endParaRPr/>
              </a:p>
            </p:txBody>
          </p:sp>
          <p:sp>
            <p:nvSpPr>
              <p:cNvPr id="2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分工明确与合理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协作流程与机制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成员间沟通与信任</a:t>
                </a:r>
                <a:endParaRPr/>
              </a:p>
            </p:txBody>
          </p:sp>
        </p:grpSp>
        <p:grpSp>
          <p:nvGrpSpPr>
            <p:cNvPr id="23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团队成长</a:t>
                </a:r>
                <a:endParaRPr/>
              </a:p>
            </p:txBody>
          </p:sp>
          <p:sp>
            <p:nvSpPr>
              <p:cNvPr id="23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团队成员成长计划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团队能力提升途径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团队发展潜力与前景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团队建设与成员分工协作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有效沟通</a:t>
                </a:r>
                <a:endParaRPr/>
              </a:p>
            </p:txBody>
          </p:sp>
          <p:sp>
            <p:nvSpPr>
              <p:cNvPr id="24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沟通渠道与工具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沟通技巧与方法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沟通效果与反馈</a:t>
                </a:r>
                <a:endParaRPr/>
              </a:p>
            </p:txBody>
          </p:sp>
        </p:grpSp>
        <p:grpSp>
          <p:nvGrpSpPr>
            <p:cNvPr id="24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信息共享机制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信息分类与标签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信息传递与更新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信息安全与保密</a:t>
                </a:r>
                <a:endParaRPr/>
              </a:p>
            </p:txBody>
          </p:sp>
        </p:grpSp>
        <p:grpSp>
          <p:nvGrpSpPr>
            <p:cNvPr id="24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沟通与信息共享成果</a:t>
                </a:r>
                <a:endParaRPr/>
              </a:p>
            </p:txBody>
          </p:sp>
          <p:sp>
            <p:nvSpPr>
              <p:cNvPr id="2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减少信息不对称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有效沟通与信息共享机制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团队建设经验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团队建设活动案例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团队建设经验总结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团队建设持续改进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成长经验分享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个人成长经历分享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团队成长经验分享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成长经验总结与反思</a:t>
                </a:r>
                <a:endParaRPr/>
              </a:p>
            </p:txBody>
          </p:sp>
          <p:pic>
            <p:nvPicPr>
              <p:cNvPr id="2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经验分享与传承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经验分享与推广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传承团队文化与精神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促进团队持续成长</a:t>
                </a:r>
                <a:endParaRPr/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团队建设与成长经验分享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遇到的挑战与解决方案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项目执行过程中的问题识别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项目进度延误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质量控制不到位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团队协作不畅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问题原因分析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原因分析与调查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问题影响与范围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问题解决紧迫性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问题预防与改进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预防措施与策略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改进方法与路径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持续关注与跟进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https://d.book118.com/007035140004006046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向领导汇报：工作成果与未来计划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2024-09-20T23:21:31.392</cp:lastPrinted>
  <dcterms:created xsi:type="dcterms:W3CDTF">2024-09-20T15:21:31Z</dcterms:created>
  <dcterms:modified xsi:type="dcterms:W3CDTF">2024-09-20T15:21:33Z</dcterms:modified>
</cp:coreProperties>
</file>