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06A33-1948-4BA6-8188-38B1075E2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41C05-2BAF-4E7F-9DCC-9D28B5AB6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28026-E12F-44FD-8947-6F097CF80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BD6F3-F01C-49C1-9CB2-B350991A2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4E0328-A764-4CB8-BB2D-106D5A9CC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E16B1F-C11D-4709-8B88-C39850119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48B77A-AB6F-4922-8532-13AE30A7F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AFCFEA-4E3A-407B-BEEB-66F5E228E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BD78E6-F3BF-493C-B517-A3A0062D3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6966B-EE95-4359-9E6B-CD33CF5D3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46B4E-54B9-49E3-BC31-26C72F3EA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40043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如何制作肺心病护理查房PPT课件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6032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肺心病概述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肺心病护理的重要性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肺心病护理查房的实施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肺心病护理查房的案例分析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肺心病护理查房的展望和建议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肺心病概述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肺心病护理的重要性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肺心病护理查房的实施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肺心病护理查房的案例分析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肺心病护理查房的展望和建议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肺心病概述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肺心病概述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肺心病的定义是指由于肺部疾病导致右心肥大、扩张和右心衰竭的心脏病。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肺心病是由于长期肺部疾病，如慢性阻塞性肺病、支气管扩张等，导致肺动脉高压，进而影响右心功能，最终引发右心肥大、扩张和右心衰竭。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肺心病的定义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肺心病的定义是指由于肺部疾病导致右心肥大、扩张和右心衰竭的心脏病。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肺心病是由于长期肺部疾病，如慢性阻塞性肺病、支气管扩张等，导致肺动脉高压，进而影响右心功能，最终引发右心肥大、扩张和右心衰竭。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肺心病的定义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肺心病的病因主要包括慢性阻塞性肺病、支气管扩张、肺结核等肺部疾病，其病理过程涉及肺动脉高压、右心肥大和右心衰竭。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慢性阻塞性肺病是最常见的病因，导致长期肺动脉高压，进而引起右心肥大和右心衰竭。其他病因包括支气管扩张、肺结核等肺部疾病。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肺心病的病因和病理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肺心病的病因主要包括慢性阻塞性肺病、支气管扩张、肺结核等肺部疾病，其病理过程涉及肺动脉高压、右心肥大和右心衰竭。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慢性阻塞性肺病是最常见的病因，导致长期肺动脉高压，进而引起右心肥大和右心衰竭。其他病因包括支气管扩张、肺结核等肺部疾病。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肺心病的病因和病理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肺心病的症状主要包括咳嗽、咳痰、呼吸困难、乏力等，诊断主要依据病史、体格检查和相关实验室检查。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肺心病的症状多样，包括咳嗽、咳痰、呼吸困难、乏力等。诊断时需综合考虑患者病史、体格检查和相关实验室检查结果，如心电图、超声心动图等。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肺心病的症状和诊断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肺心病的症状主要包括咳嗽、咳痰、呼吸困难、乏力等，诊断主要依据病史、体格检查和相关实验室检查。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肺心病的症状多样，包括咳嗽、咳痰、呼吸困难、乏力等。诊断时需综合考虑患者病史、体格检查和相关实验室检查结果，如心电图、超声心动图等。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肺心病的症状和诊断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肺心病护理的重要性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肺心病护理的重要性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715" b="197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护理在肺心病治疗中的作用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辅助治疗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护理在肺心病治疗中起到重要的辅助作用，通过日常护理和病情监测，帮助医生了解患者的病情状况，为制定治疗方案提供依据。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减轻患者痛苦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有效的护理可以减轻肺心病患者的痛苦，提高生活质量，如提供舒适的居住环境、指导患者进行呼吸锻炼等。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通过科学的护理，可以预防肺心病并发症的发生，如肺部感染、心衰等，降低患者的死亡率。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715" b="197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护理在肺心病治疗中的作用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辅助治疗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护理在肺心病治疗中起到重要的辅助作用，通过日常护理和病情监测，帮助医生了解患者的病情状况，为制定治疗方案提供依据。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减轻患者痛苦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有效的护理可以减轻肺心病患者的痛苦，提高生活质量，如提供舒适的居住环境、指导患者进行呼吸锻炼等。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通过科学的护理，可以预防肺心病并发症的发生，如肺部感染、心衰等，降低患者的死亡率。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运动与休息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病情监测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肺心病患者的日常护理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6232" r="623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指导患者合理饮食，多摄入高蛋白、低脂肪、易消化的食物，避免刺激性食物和饮料。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关注患者的心理状态，提供心理支持和疏导，帮助患者树立战胜疾病的信心。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根据患者的病情状况，指导患者进行适当的运动和休息，避免过度劳累。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定期记录患者的病情状况，如呼吸、心率、血压等指标，及时发现异常情况并处理。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运动与休息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病情监测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肺心病患者的日常护理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6232" r="623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指导患者合理饮食，多摄入高蛋白、低脂肪、易消化的食物，避免刺激性食物和饮料。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关注患者的心理状态，提供心理支持和疏导，帮助患者树立战胜疾病的信心。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根据患者的病情状况，指导患者进行适当的运动和休息，避免过度劳累。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定期记录患者的病情状况，如呼吸、心率、血压等指标，及时发现异常情况并处理。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提供舒适、安静的居住环境，保持室内空气清新，减少空气污染和过敏原。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环境改善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指导患者进行呼吸锻炼，如深呼吸、缓慢呼吸等，提高呼吸功能。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呼吸锻炼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向患者及家属普及肺心病相关知识，提高患者的自我管理和预防意识。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健康教育与知识普及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定期对患者进行复查和随访，了解病情变化，及时调整治疗方案。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定期复查与随访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提高肺心病患者的生活质量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提供舒适、安静的居住环境，保持室内空气清新，减少空气污染和过敏原。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环境改善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指导患者进行呼吸锻炼，如深呼吸、缓慢呼吸等，提高呼吸功能。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呼吸锻炼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向患者及家属普及肺心病相关知识，提高患者的自我管理和预防意识。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健康教育与知识普及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定期对患者进行复查和随访，了解病情变化，及时调整治疗方案。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定期复查与随访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提高肺心病患者的生活质量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肺心病护理查房的实施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肺心病护理查房的实施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首先，明确查房的主题和目标，例如了解肺心病的护理知识、提高护理技能等。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确定主题和目标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收集与肺心病护理相关的资料，包括医学文献、护理指南、案例分析等，整理并筛选出有价值的信息。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根据收集的资料，制作PPT的大纲，包括主题、内容、图片、图表等，确保内容的完整性和条理性。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制作PPT大纲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https://d.book118.com/007040043023006026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2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2024-08-31T01:25:31.358</cp:lastPrinted>
  <dcterms:created xsi:type="dcterms:W3CDTF">2024-08-30T17:25:31Z</dcterms:created>
  <dcterms:modified xsi:type="dcterms:W3CDTF">2024-08-30T17:25:33Z</dcterms:modified>
</cp:coreProperties>
</file>