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B6A93D-A235-4FA5-875A-EDB7ABE329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0D8B8F-5DBD-4ABA-9E66-D7482C03E3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4CCA82-ECCF-450F-898B-92A836744C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DE682F6-BC5F-4F1D-B81F-38C405D090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239D52-6797-4758-8A96-CCF74A5EA5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4129CC-5AD2-4078-AA4A-6CCCA9E0A9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F14450-0D1E-4A1A-94BB-CFBADC5C32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F634CD-580C-4AB8-9DA1-368115558B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F3ACC3-2385-4F0A-B836-4F82C6D6DD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69EC72-65D2-44E8-A03F-C9CDF06E29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38FFFD-7CAD-4AFD-A73E-21DACE8E43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704312314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模型师职业规划书</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3289655" y="4206240"/>
            <a:ext cx="272415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2024-02-01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行业背景与趋势分析</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个人条件与优劣势评估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职业发展目标与路径设计</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模型师必备技能提升方案</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求职策略与面试技巧指导</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职场发展规划与建议</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行业背景与趋势分析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当前模型师行业规模逐渐扩大，随着游戏、影视、动画等产业的快速发展，模型师需求量不断增加。</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行业规模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模型师从业人员结构呈现年轻化、专业化趋势，具备较高学历和专业技能的模型师更受市场欢迎。</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从业人员结构</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6750" b="16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随着3D打印、虚拟现实等技术的普及，模型师行业技术水平不断提升，对模型师的专业素养和技能要求也越来越高。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行业技术水平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模型师行业现状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43" b="274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游戏、影视、动画等产业对模型师的需求持续增长，同时，随着人们对视觉体验要求的提高，模型师在广告、建筑等领域的需求也逐渐增加。</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未来模型师行业将朝着更加专业化、细分化的方向发展，同时，随着技术的不断创新和升级，模型师行业也将迎来更多的发展机遇。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市场需求及发展趋势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发展趋势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市场需求</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行业竞争格局与机遇</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竞争格局</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当前模型师行业竞争激烈，但具备专业技能和丰富经验的模型师仍具有较高的市场竞争力。</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机遇</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随着技术的不断发展和创新，模型师行业将迎来更多的发展机遇，如虚拟现实、增强现实等领域的快速发展将为模型师提供更多的创作空间和就业机会。</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国家对于游戏、影视等产业的政策法规对于模型师行业具有一定的影响，如对于内容审核、版权保护等方面的规定将影响模型师的工作内容和创作方向。</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政策法规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政策法规的变化将直接影响模型师行业的发展趋势和市场需求，模型师需要密切关注政策法规的动态变化，及时调整自己的职业规划和发展方向。</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影响因素</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个人条件与优劣势评估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教育背景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本科/硕士毕业于XX大学XX专业，系统学习了模型设计、制作、渲染等相关课程，具备扎实的理论基础。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专业技能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熟练掌握3D Max、Maya、ZBrush等建模软件，能够高效完成模型制作、贴图绘制、场景渲染等任务；了解游戏引擎（如Unity、Unreal Engine）的基本操作和原理。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教育背景及专业技能掌握情况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10" r="3091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637" r="3363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曾在XX公司/工作室担任模型师，参与过多个游戏/影视项目的模型制作工作，对游戏/影视行业有深入了解。</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工作经验</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成功完成了XX项目中的场景/角色模型制作，得到了领导和同事的认可；在项目中积累了团队合作、沟通协调等方面的经验。</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项目实践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工作经验与项目实践成果展示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兴趣爱好</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对游戏/影视行业充满热情，关注行业动态和技术发展趋势；业余时间喜欢研究新技术、新工具，不断提升自己的专业素养。</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特长挖掘</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在模型制作方面具有较高的审美水平和创新能力，能够根据项目需求设计出符合要求的模型；同时具备较强的学习能力和团队协作精神。</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个人兴趣爱好及特长挖掘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优势</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具备扎实的专业基础和丰富的实践经验，能够独立完成模型制作任务；对游戏/影视行业有浓厚兴趣，具备较强的自我驱动力和学习能力。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劣势</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在某些高难度模型制作上可能还需要进一步提升技能水平；在项目管理、团队领导等方面缺乏经验，需要锻炼和提高。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提升策略</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持续学习新技术、新工具，不断提升自己的专业技能水平；积极参与项目管理和团队领导工作，积累相关经验和能力；多与同行交流、分享经验，拓展人脉资源。</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优劣势分析及提升策略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职业发展目标与路径设计</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掌握基础建模技能</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通过专业培训和实践，熟练掌握3D建模软件和相关工具，建立扎实的建模基础。</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参与项目实践</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积极争取参与实际项目，了解项目流程，锻炼协作和沟通能力，积累项目经验。</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拓展相关领域知识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学习与建模相关的领域知识，如游戏设计、动画制作等，提升综合竞争力。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短期目标设定及实现计划</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成为专业模型师</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在行业内获得认可，具备独立承担复杂建模任务的能力，成为专业的模型师。</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拓展职业发展领域</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在游戏、影视、广告等多个领域发展，成为跨领域的建模专家。</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追求创新和艺术成就</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在建模领域追求创新和艺术成就，形成个人独特的建模风格。</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中长期目标展望及战略规划</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关注行业动态和技术发展，参加专业培训和学习交流活动，不断更新知识和技能。</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持续学习</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通过实际项目锻炼技能，不断挑战自己，提升解决问题的能力。</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实践锻炼</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与同行建立良好的合作关系，互相学习和交流经验，拓展视野和思路。</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交流合作</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关键能力提升途径和方法论述</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https://d.book118.com/007043123142006044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2024-09-19T07:46:03.604</cp:lastPrinted>
  <dcterms:created xsi:type="dcterms:W3CDTF">2024-09-18T23:46:03Z</dcterms:created>
  <dcterms:modified xsi:type="dcterms:W3CDTF">2024-09-18T23:46:05Z</dcterms:modified>
</cp:coreProperties>
</file>