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1E509C5-5709-4648-83C4-1700850EA7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D22C31-ECB2-4FEA-ADFA-7BB1A1B1DF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E402DCA-FE8E-442F-B782-C764A402C9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B733395-9096-4B16-9CF3-6BAAC71179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A424153-068A-49EC-AF3E-2B21AE620FB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4700D50-006F-44BD-B3FD-50EECA1C7BB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23A231C-6052-4A48-BC4C-F02827C062E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0742053-8E3C-47E0-AD5C-FC28D0E3E2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CAAA91F-6F09-462E-80FE-B48E67543CD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CB23B31-8BF0-4319-948E-B9C4384B52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494661-C5C0-4DE1-8682-E83A009428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7043164061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solidFill>
                <a:latin typeface="Microsoft Yahei"/>
                <a:ea typeface="Microsoft Yahei"/>
                <a:cs typeface="Microsoft Yahei"/>
              </a:rPr>
              <a:t>学习思八达心得体会</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思八达的核心思想</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学习思八达的方法和技巧</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学习思八达的收获和成果</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学习思八达遇到的困难和挑战</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对学习思八达的反思和展望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学习思八达有助于提升个人的思维能力和沟通技巧，增强自身素养和竞争力。</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提升个人素养</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应对社会挑战</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推动团队合作</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pic>
        <p:nvPicPr>
          <p:cNvPr id="20" name="Picture 20"/>
          <p:cNvPicPr>
            <a:picLocks noChangeAspect="1"/>
          </p:cNvPicPr>
          <p:nvPr/>
        </p:nvPicPr>
        <p:blipFill>
          <a:blip r:embed="rId4"/>
          <a:srcRect l="10000" r="100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在当今复杂多变的社会环境中，学习思八达有助于更好地应对各种挑战和问题。</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思八达所倡导的沟通理念和技巧有助于促进团队成员之间的合作与协同，提高团队整体效能。</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schemeClr>
                </a:solidFill>
                <a:latin typeface="Microsoft Yahei"/>
                <a:ea typeface="Microsoft Yahei"/>
                <a:cs typeface="Microsoft Yahei"/>
              </a:rPr>
              <a:t>促进个人成长</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schemeClr>
                </a:solidFill>
                <a:latin typeface="Microsoft Yahei"/>
                <a:ea typeface="Microsoft Yahei"/>
                <a:cs typeface="Microsoft Yahei"/>
              </a:rPr>
              <a:t>思八达不仅是一种沟通技巧，更是一种自我提升和成长的过程。通过学习思八达，我们可以不断反思自己、完善自己，实现个人价值的最大化。</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schemeClr>
                </a:solidFill>
                <a:latin typeface="Microsoft Yahei"/>
                <a:ea typeface="Microsoft Yahei"/>
                <a:cs typeface="Microsoft Yahei"/>
              </a:rPr>
              <a:t>增强沟通能力</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schemeClr>
                </a:solidFill>
                <a:latin typeface="Microsoft Yahei"/>
                <a:ea typeface="Microsoft Yahei"/>
                <a:cs typeface="Microsoft Yahei"/>
              </a:rPr>
              <a:t>学习思八达可以帮助我们更好地理解和运用语言，提高口头和书面表达能力，使沟通更加清晰、准确、有力。</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solidFill>
                <a:latin typeface="Microsoft Yahei"/>
                <a:ea typeface="Microsoft Yahei"/>
                <a:cs typeface="Microsoft Yahei"/>
              </a:rPr>
              <a:t>拓展思维视野</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思八达所强调的思维方式和方法有助于拓展我们的思维视野，激发创新思维和解决问题的能力。</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solidFill>
                <a:latin typeface="Microsoft Yahei"/>
                <a:ea typeface="Microsoft Yahei"/>
                <a:cs typeface="Microsoft Yahei"/>
              </a:rPr>
              <a:t>提升人际关系</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通过学习思八达，我们可以更好地处理人际关系，增强人际交往的能力和魅力，建立良好的人脉网络。</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学习思八达的重要性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solidFill>
                <a:latin typeface="Microsoft Yahei"/>
                <a:ea typeface="Microsoft Yahei"/>
                <a:cs typeface="Microsoft Yahei"/>
              </a:rPr>
              <a:t>思八达的核心思想</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4708" r="4708"/>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思八达鼓励学员深入探索自我，了解自身的价值观、信念、情感和需求，从而建立坚实的自我认知基础。</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自我意识</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通过反思自己的行为和思维，学员能够发现自身存在的问题和不足，进而寻求改进和成长。</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自我反思</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基于对自身的了解和信任，学员能够激发内在的潜能和动力，积极面对挑战和困难。</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自我激励</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强调自我认知</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学习方法</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学员需要掌握有效的学习方法，如阅读、听讲、实践、反思等，以提高学习效率和质量。</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学习资源</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思八达鼓励学员充分利用各种学习资源，包括书籍、网络、人际关系等，不断拓展自己的知识领域和视野。</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学习意愿</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思八达强调学员应具备强烈的学习意愿，积极寻求知识和技能的提升。</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提倡自主学习</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知行合一</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思八达认为知识和实践应紧密结合，学员应将所学应用于实际生活和工作中，实现知行合一。</a:t>
            </a:r>
          </a:p>
        </p:txBody>
      </p:sp>
      <p:sp>
        <p:nvSpPr>
          <p:cNvPr id="6" name="AutoShape 6"/>
          <p:cNvSpPr/>
          <p:nvPr/>
        </p:nvSpPr>
        <p:spPr>
          <a:xfrm>
            <a:off x="4403619" y="1751287"/>
            <a:ext cx="3519940" cy="423445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实践探索</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通过参与项目、实验、社会活动等实践方式，学员能够检验和巩固所学知识，同时发现新的问题和挑战。</a:t>
            </a:r>
          </a:p>
        </p:txBody>
      </p:sp>
      <p:sp>
        <p:nvSpPr>
          <p:cNvPr id="10" name="AutoShape 10"/>
          <p:cNvSpPr/>
          <p:nvPr/>
        </p:nvSpPr>
        <p:spPr>
          <a:xfrm>
            <a:off x="8171205" y="1751287"/>
            <a:ext cx="3519940" cy="423445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反思总结</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在实践过程中，学员需要进行反思和总结，提炼经验教训，不断完善自己的认知和行为。</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注重实践应用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solidFill>
                <a:latin typeface="Microsoft Yahei"/>
                <a:ea typeface="Microsoft Yahei"/>
                <a:cs typeface="Microsoft Yahei"/>
              </a:rPr>
              <a:t>学习思八达的方法和技巧</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88790" y="1727965"/>
            <a:ext cx="2223892" cy="2223892"/>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 name="TextBox 3"/>
          <p:cNvSpPr txBox="1"/>
          <p:nvPr/>
        </p:nvSpPr>
        <p:spPr>
          <a:xfrm>
            <a:off x="240189"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solidFill>
                <a:latin typeface="Microsoft Yahei"/>
                <a:ea typeface="Microsoft Yahei"/>
                <a:cs typeface="Microsoft Yahei"/>
              </a:rPr>
              <a:t>明确学习目标</a:t>
            </a:r>
          </a:p>
        </p:txBody>
      </p:sp>
      <p:sp>
        <p:nvSpPr>
          <p:cNvPr id="4" name="TextBox 4"/>
          <p:cNvSpPr txBox="1"/>
          <p:nvPr/>
        </p:nvSpPr>
        <p:spPr>
          <a:xfrm>
            <a:off x="839979"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在学习思八达之前，首先要明确自己的学习目标，是想了解基本概念，还是要深入研究其原理和应用。</a:t>
            </a:r>
          </a:p>
        </p:txBody>
      </p:sp>
      <p:sp>
        <p:nvSpPr>
          <p:cNvPr id="5" name="Freeform 5"/>
          <p:cNvSpPr/>
          <p:nvPr/>
        </p:nvSpPr>
        <p:spPr>
          <a:xfrm>
            <a:off x="1944903" y="2376958"/>
            <a:ext cx="1111666" cy="1111666"/>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905753" y="1727965"/>
            <a:ext cx="2223892" cy="2223892"/>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7" name="Freeform 7"/>
          <p:cNvSpPr/>
          <p:nvPr/>
        </p:nvSpPr>
        <p:spPr>
          <a:xfrm>
            <a:off x="5461866" y="2284078"/>
            <a:ext cx="1111666" cy="1111666"/>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35453"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solidFill>
                <a:latin typeface="Microsoft Yahei"/>
                <a:ea typeface="Microsoft Yahei"/>
                <a:cs typeface="Microsoft Yahei"/>
              </a:rPr>
              <a:t>制定学习计划</a:t>
            </a:r>
          </a:p>
        </p:txBody>
      </p:sp>
      <p:sp>
        <p:nvSpPr>
          <p:cNvPr id="9" name="TextBox 9"/>
          <p:cNvSpPr txBox="1"/>
          <p:nvPr/>
        </p:nvSpPr>
        <p:spPr>
          <a:xfrm>
            <a:off x="4435243"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根据学习目标，制定详细的学习计划，包括学习时间、学习内容、学习方法等。</a:t>
            </a:r>
          </a:p>
        </p:txBody>
      </p:sp>
      <p:sp>
        <p:nvSpPr>
          <p:cNvPr id="10" name="AutoShape 10"/>
          <p:cNvSpPr/>
          <p:nvPr/>
        </p:nvSpPr>
        <p:spPr>
          <a:xfrm>
            <a:off x="8695449" y="1727965"/>
            <a:ext cx="2223892" cy="2223892"/>
          </a:xfrm>
          <a:prstGeom prst="ellipse">
            <a:avLst/>
          </a:prstGeom>
          <a:solidFill>
            <a:schemeClr val="accent3">
              <a:lumMod val="60000"/>
              <a:lumOff val="40000"/>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1" name="Freeform 11"/>
          <p:cNvSpPr/>
          <p:nvPr/>
        </p:nvSpPr>
        <p:spPr>
          <a:xfrm>
            <a:off x="9368750" y="2352498"/>
            <a:ext cx="902208" cy="926058"/>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7546848" y="425640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solidFill>
                <a:latin typeface="Microsoft Yahei"/>
                <a:ea typeface="Microsoft Yahei"/>
                <a:cs typeface="Microsoft Yahei"/>
              </a:rPr>
              <a:t>调整学习计划</a:t>
            </a:r>
          </a:p>
        </p:txBody>
      </p:sp>
      <p:sp>
        <p:nvSpPr>
          <p:cNvPr id="13" name="TextBox 13"/>
          <p:cNvSpPr txBox="1"/>
          <p:nvPr/>
        </p:nvSpPr>
        <p:spPr>
          <a:xfrm>
            <a:off x="8146638" y="4812281"/>
            <a:ext cx="3321514"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solidFill>
                <a:latin typeface="Microsoft Yahei"/>
                <a:ea typeface="Microsoft Yahei"/>
                <a:cs typeface="Microsoft Yahei"/>
              </a:rPr>
              <a:t>在学习过程中，根据实际情况不断调整学习计划，确保学习进度和效果。</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制定学习计划</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选择适合自己的教材或参考书，通过阅读系统学习思八达的基本概念和原理。</a:t>
            </a:r>
          </a:p>
        </p:txBody>
      </p:sp>
      <p:pic>
        <p:nvPicPr>
          <p:cNvPr id="5" name="Picture 5"/>
          <p:cNvPicPr>
            <a:picLocks noChangeAspect="1"/>
          </p:cNvPicPr>
          <p:nvPr/>
        </p:nvPicPr>
        <p:blipFill>
          <a:blip r:embed="rId2"/>
          <a:srcRect l="11108" r="11108"/>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pic>
        <p:nvPicPr>
          <p:cNvPr id="7" name="Picture 7"/>
          <p:cNvPicPr>
            <a:picLocks noChangeAspect="1"/>
          </p:cNvPicPr>
          <p:nvPr/>
        </p:nvPicPr>
        <p:blipFill>
          <a:blip r:embed="rId3"/>
          <a:srcRect l="16667" r="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pic>
        <p:nvPicPr>
          <p:cNvPr id="9" name="Picture 9"/>
          <p:cNvPicPr>
            <a:picLocks noChangeAspect="1"/>
          </p:cNvPicPr>
          <p:nvPr/>
        </p:nvPicPr>
        <p:blipFill>
          <a:blip r:embed="rId4"/>
          <a:srcRect l="16667" r="16667"/>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阅读相关书籍</a:t>
            </a:r>
          </a:p>
        </p:txBody>
      </p:sp>
      <p:sp>
        <p:nvSpPr>
          <p:cNvPr id="11" name="AutoShape 11"/>
          <p:cNvSpPr/>
          <p:nvPr/>
        </p:nvSpPr>
        <p:spPr>
          <a:xfrm>
            <a:off x="1235229"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如果有机会，可以参加思八达的培训课程，通过专业教师的讲解和指导，更深入地理解思八达。</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参加培训课程</a:t>
            </a:r>
          </a:p>
        </p:txBody>
      </p:sp>
      <p:sp>
        <p:nvSpPr>
          <p:cNvPr id="16" name="AutoShape 16"/>
          <p:cNvSpPr/>
          <p:nvPr/>
        </p:nvSpPr>
        <p:spPr>
          <a:xfrm>
            <a:off x="4639660"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互联网上有很多关于思八达的教程、视频等资源，可以利用这些资源进行自主学习。</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利用网络资源</a:t>
            </a:r>
          </a:p>
        </p:txBody>
      </p:sp>
      <p:sp>
        <p:nvSpPr>
          <p:cNvPr id="21" name="AutoShape 21"/>
          <p:cNvSpPr/>
          <p:nvPr/>
        </p:nvSpPr>
        <p:spPr>
          <a:xfrm>
            <a:off x="8309741"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选择适合自己的学习方式</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https://d.book118.com/007043164061006030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2024-09-02T00:58:43.918</cp:lastPrinted>
  <dcterms:created xsi:type="dcterms:W3CDTF">2024-09-01T16:58:43Z</dcterms:created>
  <dcterms:modified xsi:type="dcterms:W3CDTF">2024-09-01T16:58:45Z</dcterms:modified>
</cp:coreProperties>
</file>