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893C8-9049-4A9C-8C6C-724413F19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92652-26C7-4EC6-A95A-99803BD1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4C501-81E2-495D-A4AB-843F82ED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11788-DB40-4896-A16B-251E679B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0544D-3BBC-4951-965A-0749EED6F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9FEB2-1575-4B50-A0AF-CC58F20C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D5108-3960-4E43-A595-DADA04D0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49AF8-B74F-4714-B5EA-72BC10FDC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F2CC6-2265-43E4-BF1A-4855EA35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74C1F-1E59-41EC-9FB2-B04894BA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D9919-DB8A-4A56-B633-83691AD2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44013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学生常见疾病防控手册与应急处理指南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非传染病防控策略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指导学生应对突发疾病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提供应急处理指南，帮助学生在面对突发疾病时能够迅速采取正确措施，降低疾病对学生的影响。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促进学校健康教育发展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通过推广本手册，推动学校健康教育的深入开展，提高学校整体健康水平。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提高学生对常见疾病的防控意识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通过本手册，使学生了解常见疾病的预防、控制和治疗知识，增强自我保健意识。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88" r="40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640" r="406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本手册适用于所有在校学生，包括中小学、大学等各个阶段的学生。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学生、家长、教师及学校医务人员等均可参考使用本手册。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精神心理疾病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如焦虑、抑郁等，与学习压力、人际关系等因素有关。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如湿疹、痤疮、荨麻疹等，由多种内外因素引起。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如结膜炎、近视等，与用眼不卫生或长时间使用电子设备有关。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如感冒、流感、喉炎等，主要由病毒或细菌感染引起。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如胃炎、肠炎、食物中毒等，多与饮食不洁或感染有关。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https://d.book118.com/007044013006006054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2024-09-28T03:21:59.159</cp:lastPrinted>
  <dcterms:created xsi:type="dcterms:W3CDTF">2024-09-27T19:21:59Z</dcterms:created>
  <dcterms:modified xsi:type="dcterms:W3CDTF">2024-09-27T19:22:00Z</dcterms:modified>
</cp:coreProperties>
</file>