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81398-66A8-44D6-AF60-CAD960CE5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DD5C7-BEB0-4203-9B2F-4B80CC150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C98E3-7425-4C1C-84BD-486A9F9C3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CB40A-8C55-4DBC-B2E1-EF2225EDD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EF1E17-3AC6-43C0-A30D-271737546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7ED0E9-2939-4F9C-92D8-D342E4882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17B7B7-A4E3-40F1-9D81-5C78FC47D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4FF46-9BE3-4569-97B8-C179B9EFB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838F2-E73C-4F9B-BD39-270E08E2C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D255C-F065-4A50-B087-5B7410A3C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DE078-AC3C-4313-9B2D-43D330FA8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4411006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施工现场高温作业的冷却措施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高温作业的危害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施工现场的温度控制措施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高温作业的安全管理措施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高温作业的医学观察与处理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高温作业的危害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高温作业可能导致工人出现热射病，表现为高热、神志不清、昏迷等症状，严重时可能危及生命。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热射病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417" r="8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高温作业可能导致工人中暑，出现头晕、恶心、呕吐、乏力等症状，影响正常工作。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高温作业可能导致工人出现心血管疾病，如热衰竭、热痉挛等。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对工人的危害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高温作业可能导致混凝土质量下降，出现裂缝、变形等问题。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2417" r="22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混凝土质量下降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高温作业可能导致建筑材料性能降低，如钢筋易锈蚀、涂料易变色等。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建筑材料性能降低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高温作业可能导致工人疲劳、工作效率下降，影响施工进度。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施工效率降低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对施工质量的危害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16" r="31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对施工安全的影响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火灾风险增加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高温作业可能导致施工现场火灾风险增加，需加强防火措施。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安全事故率上升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高温作业可能导致工人注意力不集中、操作失误等，从而增加安全事故率。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机械故障率提高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高温作业可能导致施工现场机械故障率提高，需加强设备维护和保养。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施工现场的温度控制措施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尽量在温度较低的早晨和傍晚进行施工作业，避免在中午时分进行户外作业。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避开高温时段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实行轮换作业制度，让工人在一定时间内进行休息，避免长时间暴露在高温环境中。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轮换作业制度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合理安排工作时间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在施工现场搭建遮阳棚，减少阳光直射，降低工作区域的温度。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搭建遮阳棚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在工作区域内设置凉棚或休息区，供工人在休息时间进行避暑。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设置休息区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搭建凉棚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2" r="15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在施工现场安装通风设备，如风扇、空调等，以降低工作环境的温度。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确保施工现场有良好的通风条件，如开启门窗、使用排风扇等，以促进空气流通。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通风设施的完善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通风设备的安装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地面洒水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定期对施工现场的地面进行洒水，以降低地面的温度和减少灰尘飞扬。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工人降温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为工人提供清凉饮料和毛巾，帮助他们降低体温和补充水分。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定期洒水降温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个体防护措施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https://d.book118.com/007044110063006050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2024-09-22T23:07:34.401</cp:lastPrinted>
  <dcterms:created xsi:type="dcterms:W3CDTF">2024-09-22T15:07:34Z</dcterms:created>
  <dcterms:modified xsi:type="dcterms:W3CDTF">2024-09-22T15:07:36Z</dcterms:modified>
</cp:coreProperties>
</file>