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0867C-03A1-452B-AE88-590EDC4AF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09415-75B4-4A0B-80A1-8585E4D7C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EBD92-1A6A-4FA1-A3A9-663003C9C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A2F8C-9371-4139-A32C-DB7B0FAC3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81962E-BC48-4B7D-B33E-22E362F99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5C7562-0AFC-497F-9F65-34652F6B9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3E7B0F-9D91-49F9-AD91-53EAA35B9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FEB8B2-5B42-409B-9D75-5A6201CA8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3FF08-7AED-458D-B59E-6A443559A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BB3FA-1887-4F94-A47F-81BE4DCA5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952CD-2219-4DE1-B6A6-8C1292D81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4513503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电站高压自密封阀门检修工艺\n## 1.电站高压自密封阀门概述及重要性\n### 1.1电站高压自密封阀门定义与功能\n### 1.2高压自密封阀门在电站中的作用\n### 1.3高压自密封阀门的重要性及影响\n## 2.电站高压自密封阀门检修工艺概述\n### 2.1高压自密封阀门检修工艺的重要性\n### 2.2高压自密封阀门检修工艺的分类\n### 2.3高压自密封阀门检修工艺的实施步骤\n## 3.电站高压自密封阀门拆卸与检查\n### 3.1高压自密封阀门的拆卸方法\n### 3.2阀门零部件的检查与评估\n### 3.3阀门密封面的检查与评估\n## 4.电站高压自密封阀门修复与更换\n### 4.1阀门零部件的修复方法\n### 4.2阀门密封面的修复与更换\n### 4.3阀门其他部件的修复与更换\n## 5.电站高压自密封阀门调试与检验\n### 5.1阀门的调试方法与注意事项\n### 5.2阀门的检验方法与标准\n### 5.3阀门检验结果的处理与记录\n## 6.电站高压自密封阀门检修工艺实施案例\n### 6.1电站高压自密封阀门检修工艺实例介绍\n### 6.2检修工艺实施过程中的问题与解决方案\n### 6.3检修工艺实施效果与经验总结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000"/>
              <a:t>电站高压自密封阀门检修工艺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电站高压自密封阀门概述及重要性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电站高压自密封阀门定义与功能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电站高压自密封阀门是一种特殊的阀门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设计用于高压工况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具有自密封功能，防止介质泄漏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保证电站安全稳定运行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高压自密封阀门的功能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控制介质流量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切断和调节介质压力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防止介质泄漏，保护环境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高压自密封阀门在电站中的重要性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负责介质的输送和控制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维持电站运行压力和温度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保障电站安全稳定运行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高压自密封阀门的应用场景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锅炉给水系统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蒸汽系统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凝结水系统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冷却水系统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高压自密封阀门在电站中的作用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高压自密封阀门的重要性及影响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高压自密封阀门的重要性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影响电站的运行效率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关系到电站的安全稳定运行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降低维护成本，提高经济效益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高压自密封阀门的影响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阀门故障可能导致介质泄漏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阀门性能下降可能影响电站运行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阀门检修周期影响电站停机时间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电站高压自密封阀门检修工艺概述</a:t>
            </a:r>
            <a:endParaRPr/>
          </a:p>
        </p:txBody>
      </p:sp>
      <p:sp>
        <p:nvSpPr>
          <p:cNvPr id="2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高压自密封阀门检修工艺的重要性</a:t>
                </a:r>
                <a:endParaRPr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保证阀门性能，延长使用寿命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降低故障率，提高电站运行效率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减少维护成本，提高经济效益</a:t>
                </a:r>
                <a:endParaRPr/>
              </a:p>
            </p:txBody>
          </p:sp>
          <p:sp>
            <p:nvSpPr>
              <p:cNvPr id="2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高压自密封阀门检修工艺的要求</a:t>
                </a:r>
                <a:endParaRPr/>
              </a:p>
            </p:txBody>
          </p:sp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严格按照检修工艺进行操作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使用专业的检修工具和检测设备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保证检修质量和安全</a:t>
                </a:r>
                <a:endParaRPr/>
              </a:p>
            </p:txBody>
          </p:sp>
          <p:sp>
            <p:nvSpPr>
              <p:cNvPr id="2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高压自密封阀门检修工艺的重要性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高压自密封阀门检修工艺的分类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高压自密封阀门检修工艺的分类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定期检修工艺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故障检修工艺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预防性检修工艺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各类检修工艺的特点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定期检修工艺：周期性进行，保证阀门性能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故障检修工艺：针对故障进行，解决问题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预防性检修工艺：提前预防，降低故障率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高压自密封阀门检修工艺的实施步骤</a:t>
                </a:r>
                <a:endParaRPr/>
              </a:p>
            </p:txBody>
          </p:sp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拆卸阀门，检查零部件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修复或更换损坏的零部件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重新组装阀门，进行调试和检验</a:t>
                </a:r>
                <a:endParaRPr/>
              </a:p>
            </p:txBody>
          </p:sp>
          <p:sp>
            <p:nvSpPr>
              <p:cNvPr id="2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实施过程中的注意事项</a:t>
                </a:r>
                <a:endParaRPr/>
              </a:p>
            </p:txBody>
          </p:sp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遵守安全操作规程，确保检修安全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使用专业的检修工具和检测设备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保证检修质量和工艺标准</a:t>
                </a:r>
                <a:endParaRPr/>
              </a:p>
            </p:txBody>
          </p:sp>
          <p:sp>
            <p:nvSpPr>
              <p:cNvPr id="3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高压自密封阀门检修工艺的实施步骤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电站高压自密封阀门拆卸与检查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高压自密封阀门的拆卸方法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高压自密封阀门的拆卸方法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关闭阀门，切断介质来源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拆卸阀门连接螺栓，分离阀门和管道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拆卸阀门内部组件，取出阀门芯和阀座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拆卸过程中的注意事项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拆卸前做好安全防护措施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使用合适的工具，避免损坏阀门零部件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拆卸过程中注意阀门的清洁和保养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阀门零部件的检查与评估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检查阀门零部件的磨损和腐蚀情况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评估阀门零部件的性能和可靠性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确定需要修复或更换的零部件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评估过程中的注意事项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使用专业的检测设备和工具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结合阀门运行历史和故障记录进行分析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评估结果应准确、客观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阀门零部件的检查与评估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阀门密封面的检查与评估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检查阀门密封面的磨损和腐蚀情况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评估阀门密封面的密封性能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确定需要修复或更换的密封面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评估过程中的注意事项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使用专业的检测设备和工具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结合阀门运行历史和故障记录进行分析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评估结果应准确、客观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阀门密封面的检查与评估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https://d.book118.com/007045135036006045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电站高压自密封阀门检修工艺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2024-09-19T22:30:51.619</cp:lastPrinted>
  <dcterms:created xsi:type="dcterms:W3CDTF">2024-09-19T14:30:51Z</dcterms:created>
  <dcterms:modified xsi:type="dcterms:W3CDTF">2024-09-19T14:30:53Z</dcterms:modified>
</cp:coreProperties>
</file>