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A0DC6-ADCF-4066-B0B0-045FF4749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E62FC-0F87-4EB7-ADE5-07C67526A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52195-1C8D-4C74-B969-3F59B405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28508-435C-405C-B205-B3AA42B4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46419-976D-4207-A8FA-435A8DFE6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65E1E-5D56-4C1B-BA43-B4A98B90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EBC07-EA42-4FAF-B3A8-641D3C6CF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BD478-1BE7-41B2-A425-1D2A60D39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780F7-F382-4EAD-9B85-AA6113E4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D68E6-399C-4D13-B3F4-5F2B27CB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A6179-DC24-48F4-99B5-77CA8A009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46140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新产品的研究开发及技术选择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新产品研究开发概述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新产品研究开发策略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技术选择方法与工具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新产品研究开发实践案例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通过新产品的研究开发，推动企业技术创新，提升市场竞争力。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针对市场现有产品或服务的不足，通过新产品满足市场需求。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借助新产品开发，拓展公司业务领域，实现多元化发展。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研究开发过程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详细介绍新产品的研究开发过程，包括市场调研、产品设计、技术实现等。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技术选择依据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阐述在选择技术时所考虑的因素，如技术成熟度、成本效益、可行性等。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预期成果与风险评估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分析新产品开发的预期成果及可能面临的风险，提出应对措施。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新产品研究开发概述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新产品是指采用新技术原理、新设计构思研制、生产的全新产品，或在结构、材质、工艺等某一方面比原有产品有明显改进，从而显著提高了产品性能或扩大了使用功能的产品。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根据新产品的创新程度，可将其分为全新产品、改进型新产品、模仿型新产品和形成系列型新产品。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新产品定义及分类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立项阶段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进行市场调研，明确产品开发方向和目标，制定项目计划和预算。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组织研发团队，进行技术攻关和产品设计，完成原型制作和测试。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对研发成果进行综合评估，包括技术可行性、市场前景、经济效益等方面。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产业化阶段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将研发成果转化为实际产品，进行生产工艺设计和生产线建设，实现批量生产。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研究开发流程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所选技术应具有先进性，能够代表行业发展趋势和未来方向。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所选技术应经过实践验证，具有一定的成熟度和稳定性，能够降低技术风险。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所选技术应与产品开发目标和市场需求相适应，能够满足产品功能和性能要求。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所选技术应具有较好的经济效益，能够实现成本控制和盈利目标。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技术选择原则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新产品研究开发策略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申请专利保护，确保技术独占性，防止技术泄露和侵权行为。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高投入高风险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需要大量研发投入，结果具有不确定性，风险相对较高。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技术领先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通过自主研发，掌握核心技术，实现技术领先，提升产品竞争力。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自主创新策略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与合作伙伴共享资源和技术，实现优势互补，降低研发成本和风险。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根据合作目标和资源需求，选择合适的合作模式，如联合研发、产学研合作等。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建立合作管理机制，明确合作双方的责权利，确保合作顺利进行。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合作创新策略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再创新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在消化吸收的基础上，进行技术改进和升级，形成具有自主知识产权的新技术。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技术引进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通过购买、许可等方式引进先进技术，缩短研发周期，降低研发难度。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消化吸收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对引进技术进行深入研究和分析，掌握其原理和方法，实现技术内化。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引进消化吸收再创新策略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https://d.book118.com/007046140022006032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2024-09-04T18:25:29.899</cp:lastPrinted>
  <dcterms:created xsi:type="dcterms:W3CDTF">2024-09-04T10:25:29Z</dcterms:created>
  <dcterms:modified xsi:type="dcterms:W3CDTF">2024-09-04T10:25:31Z</dcterms:modified>
</cp:coreProperties>
</file>