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0BAA-8688-4605-A6A1-602FD1890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B0D44-184E-4187-9103-9EC10141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71F51-B1DE-4AC0-8F60-B5970284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E2CA8-E140-4C02-85B4-D72FEC0C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94D0A-136B-4DF9-817F-D959E1BD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BC2E2-3D26-49B7-98B7-98194F62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9CA20-A5AB-4E68-A49B-F9050498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165E-E705-4CA3-99AA-245EC90C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B1013-61AC-4CD6-9E81-7021ED9D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82A91-692A-4ACE-907B-B75E1D34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0E166-AA91-4096-971C-44DF1C7E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002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金融行业2024年培训改革方案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培训改革背景与目标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培训方式与教学方法创新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培训资源整合与共享机制建立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政策支持与保障措施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培训改革背景与目标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随着人工智能、大数据等技术的广泛应用，金融行业的业务模式和服务方式正在发生深刻变革。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行业竞争日益激烈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84" r="58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金融市场的开放和互联网金融的兴起，使得行业竞争愈发激烈，对从业人员的素质要求也越来越高。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客户对金融产品和服务的需求越来越多样化，要求金融机构提供更加个性化、便捷的服务。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培训改革必要性与紧迫性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适应行业发展的需要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金融行业正处于转型升级的关键时期，培训改革是适应行业发展的需要，提高从业人员素质的重要途径。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提升企业竞争力的需要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培训改革有助于提升金融机构的服务水平和市场竞争力，实现可持续发展。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通过培训改革，金融机构可以更好地了解客户需求，提供更加优质的服务，提高客户满意度。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通过培训改革，提高从业人员的专业技能和综合素质，培养一支适应金融行业发展需要的高素质人才队伍。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从业人员素质得到显著提升，金融机构服务水平和市场竞争力得到提高，客户满意度得到提升。同时，形成一套完善的培训机制和体系，为金融行业的可持续发展提供有力支撑。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培训改革目标及预期成果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调研岗位需求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通过调研和分析各岗位的工作职责、任务和技能要求，确定各岗位的培训需求和目标，为课程定制提供科学依据。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区分岗位类别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根据金融行业的不同岗位，如风险管理、投资银行、资产管理等，定制相应的培训课程，以满足各岗位的专业知识和技能需求。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个性化课程设计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针对不同岗位的培训需求和目标，设计个性化的培训课程，包括课程内容、教学方法、考核方式等，以提高培训的针对性和实效性。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针对不同岗位需求定制课程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在金融行业的培训课程中，加强金融法规、监管政策等方面的内容，提高从业人员的合规意识和法律素养。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加强金融法规教育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通过案例分析、模拟演练等方式，加强从业人员对金融风险的识别和防控能力，提高风险应对水平。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介绍和讲解先进的风险管理工具和技术，如风险量化模型、压力测试等，提升从业人员风险管理能力和水平。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引入风险管理工具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强化金融法规、风险防控等方面内容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前沿技术应用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详细讲解金融科技在风险管理、客户服务、投资决策等方面的具体应用和实践案例。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技能培养与实操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通过模拟实验、项目实践等方式，培养从业人员运用金融科技解决实际问题的能力，提升金融科技应用技能。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介绍金融科技的最新发展动态和趋势，包括人工智能、区块链、大数据等技术在金融行业的应用前景。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引入前沿金融科技知识及应用技能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培训方式与教学方法创新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提供丰富的录播和直播课程，方便学员随时随地学习，打破地域和时间限制。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组织定期的线下培训活动，如研讨会、工作坊等，加强学员之间的互动和交流。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鼓励学员在线上学习理论知识后，到线下实践中加以应用，形成有效的学习闭环。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线上线下相结合，提高培训灵活性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引入真实的金融案例，让学员在分析过程中掌握相关知识和技能，提高解决问题的能力。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设计模拟金融场景，让学员扮演不同角色进行互动演练，增强团队协作和沟通能力。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鼓励学员在课堂上积极发言、提问和分享经验，形成良好的学习氛围。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采用案例分析、角色扮演等互动教学方法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https://d.book118.com/007050022152006031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2024-09-04T08:08:52.099</cp:lastPrinted>
  <dcterms:created xsi:type="dcterms:W3CDTF">2024-09-04T00:08:52Z</dcterms:created>
  <dcterms:modified xsi:type="dcterms:W3CDTF">2024-09-04T00:08:54Z</dcterms:modified>
</cp:coreProperties>
</file>