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E869556-6636-4359-893D-5179A0F15F4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4D178-6A38-4BB0-BDD6-81EF433BD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4C7E8-C927-4C9D-BB02-1905942F1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F843C-B5E7-472A-BBCA-5D2BA4A0A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86905-91EB-4C41-B0FC-A1089C182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F49559-442F-43AE-9C1D-2BBF617C2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D633C7-03BC-4CE3-9F15-D377DCEE2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54E0D6-CF6A-4E24-8B79-7430120F3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665A7-26AE-4A7F-8A7F-F5DD57F68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CA225-A10D-4E87-88E3-D48F280F0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0124C-2633-45EA-89EC-F4DD2EECC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6EF5D-2DB1-4175-A5FB-A1D6CC9F2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FB2FD20-DB83-401D-A369-9602C403C31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5E84851-9293-450A-9B0A-FA9DABA7611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511151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打印技术在建筑领域的前景展望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打印技术在建筑领域的前景展望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打印建筑的实际案例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打印技术在建筑设计中的应用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打印技术在建筑施工中的应用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打印技术与建筑行业的结合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打印技术在建筑领域的前景展望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打印技术作为一项革命性技术，已经开始在建筑领域展现出其巨大潜力。本报告将深入探讨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打印技术在建筑行业中的应用背景和前景展望，着重分析其对未来建筑发展的影响。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打印技术的基本原理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通过逐层叠加材料来构建物体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层层叠加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通过计算机控制机器运动和材料喷射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数控加工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利用计算机辅助设计软件进行建模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CAD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可以根据需求定制各种复杂结构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定制性强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缩短建筑周期，提高效率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快速建造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减少材料浪费，提高资源利用率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节约材料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打印技术在建筑领域的优势不仅仅体现在节约材料和快速建造上，更重要的是其可以实现建筑物的高度定制化，满足不同客户的个性化需求，为建筑设计师提供了更多创作空间。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浪费资源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建筑材料浪费严重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人力成本高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施工周期长，人力成本高昂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设计限制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传统建筑方式设计受限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当前建筑领域的问题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传统建筑方式对环境破坏严重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建筑领域的未来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打印技术的不断进步和应用，未来建筑领域将迎来全新的变革。从建筑设计到施工过程，都将变得更加智能化和高效化，为建筑行业带来深远影响。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打印建筑的实际案例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世界各地的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打印建筑案例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世界首座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打印建筑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-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星曜广场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中国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-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上海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打印桥梁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-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思想之桥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荷兰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-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阿姆斯特丹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打印住宅项目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-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深度集合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美国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-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纽约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可持续性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降低碳排放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促进循环利用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增加建筑寿命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快速建造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减少施工工期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减少施工事故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提高建筑稳固性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增加抗震能力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打印建筑的可持续性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减少建筑废料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节约能源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提高资源利用率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未来的发展趋势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打印技术在建筑领域的未来发展趋势将更加注重生态环保、数字化设计和智能施工。创新方向可能包括生物材料打印、混凝土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打印和智能建筑系统的集成。应用场景将扩展至住宅建筑、城市规划和室内设计等领域。未来，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打印建筑有望助力建筑行业迈向智能化、可持续化发展。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投资和风险分析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初期投资较高，后期成本较低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成本分析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创新项目带来高收益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回报预期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软硬件更新换代速度快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需求不确定性影响投资回报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市场风险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打印技术在建筑设计中的应用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建筑设计中的创新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探讨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打印技术如何改变建筑设计过程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改变设计过程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分析其为建筑师带来的创新可能性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创新可能性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影响建筑设计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分析其对建筑设计的影响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分析个性化需求如何满足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施工流程简化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打印技术如何简化施工流程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定制化建筑的可能性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实现定制化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打印技术如何实现建筑的定制化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设计和施工的一体化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打印技术如何实现设计和施工的一体化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实现一体化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探讨这种一体化对建筑行业的影响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行业影响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分析如何选择合适的材料来实现设计效果和环保要求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可持续发展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探讨可持续发展与材料选择的关系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新型建筑材料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打印技术对新型建筑材料的推动作用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材料选择和可持续性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材料考量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打印技术在建筑设计中的材料选择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https://d.book118.com/007051115120006054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3D打印技术在建筑领域的前景展望</vt:lpstr>
      <vt:lpstr>目录</vt:lpstr>
      <vt:lpstr>第1章 3D打印技术在建筑领域的前景展望</vt:lpstr>
      <vt:lpstr>简介</vt:lpstr>
      <vt:lpstr>3D打印技术的基本原理</vt:lpstr>
      <vt:lpstr>3D打印技术的优势</vt:lpstr>
      <vt:lpstr>3D打印技术的优势</vt:lpstr>
      <vt:lpstr>当前建筑领域的问题</vt:lpstr>
      <vt:lpstr> </vt:lpstr>
      <vt:lpstr>第2章 3D打印建筑的实际案例</vt:lpstr>
      <vt:lpstr>世界各地的3D打印建筑案例</vt:lpstr>
      <vt:lpstr>3D打印建筑的可持续性</vt:lpstr>
      <vt:lpstr> </vt:lpstr>
      <vt:lpstr>投资和风险分析</vt:lpstr>
      <vt:lpstr>第3章 3D打印技术在建筑设计中的应用</vt:lpstr>
      <vt:lpstr>建筑设计中的创新</vt:lpstr>
      <vt:lpstr>定制化建筑的可能性</vt:lpstr>
      <vt:lpstr>设计和施工的一体化</vt:lpstr>
      <vt:lpstr>材料选择和可持续性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2024-09-28T23:22:38.800</cp:lastPrinted>
  <dcterms:created xsi:type="dcterms:W3CDTF">2024-09-28T15:22:38Z</dcterms:created>
  <dcterms:modified xsi:type="dcterms:W3CDTF">2024-09-28T15:22:40Z</dcterms:modified>
</cp:coreProperties>
</file>