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E686B-4D8F-4019-B6F7-65C009AA6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C0F77-C760-4252-B102-8088EDAD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EE213-E03F-4CFA-BA67-0F5C99383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01F98-0D68-49B9-A252-6EC7BDC63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985B1-AC03-400F-AFCB-FA090B220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172CA2-7F0E-4BAC-A9E6-B0DE9B578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74D1B-9804-4258-A4CE-F766A2F3A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2AC58-E5F2-4538-84F0-439E26AC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3D5DF-1E37-4C52-A5FE-0C22CC396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96D99-F736-48AE-BBF0-BCED1A0CC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3058D-91D5-4FCA-A48D-DF73551AD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53042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宫颈癌的预防与筛查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宫颈癌的最新研究进展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08" r="304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宫颈癌是发生在子宫颈部位的恶性肿瘤，是女性生殖道最常见的妇科恶性肿瘤。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根据组织学类型，宫颈癌可分为鳞状细胞癌、腺癌和腺鳞癌等。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98" b="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HPV感染是宫颈癌的主要病因，其他高危因素包括免疫缺陷、多个性伴侣、吸烟、长期口服避孕药等。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HPV感染后，病毒基因整合到宿主基因中，导致宫颈上皮细胞异常增生，最终发展为宫颈癌。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早期宫颈癌常无明显症状，随着病情进展，可能出现阴道不规则流血、接触性出血、阴道分泌物增多等症状。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宫颈癌的诊断依赖于临床检查、病理组织学和影像学检查。宫颈细胞学检查和HPV检测是筛查和诊断宫颈癌的重要手段。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310" r="73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切除子宫、宫颈、宫旁组织和阴道的一部分，是早期宫颈癌的首选治疗方法。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子宫广泛切除术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前哨淋巴结活检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手术中清扫盆腔淋巴结，以降低癌细胞转移的风险。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通过检测最先接受肿瘤淋巴引流的第一站淋巴结，预测淋巴结转移情况，指导手术范围。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将放射源放入体内，对肿瘤进行局部照射，适用于早期宫颈癌患者。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内照射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使用放射线从体外对肿瘤进行照射，常与内照射联合使用。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外照射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放疗可能导致疲劳、恶心、呕吐、腹泻、膀胱和肠道问题等副作用。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放疗的副作用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通过静脉注射或口服药物，使药物随血液到达全身各处，杀灭癌细胞。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全身化疗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将药物直接注射到肿瘤内或肿瘤周围，提高药物浓度，增强疗效。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局部化疗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01" r="1560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化疗可能导致恶心、呕吐、乏力、脱发等副作用，对肝肾功能也有一定影响。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化疗的副作用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免疫检查点抑制剂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通过阻断免疫检查点，激活T细胞，增强机体抗肿瘤免疫反应。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细胞因子和抗体治疗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利用细胞因子或抗体调节免疫系统，增强抗肿瘤效果。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免疫治疗的副作用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免疫治疗可能导致免疫相关的不良反应，如皮肤反应、肺炎等。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宫颈癌的预防与筛查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https://d.book118.com/007053042023006026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2024-08-31T01:27:39.454</cp:lastPrinted>
  <dcterms:created xsi:type="dcterms:W3CDTF">2024-08-30T17:27:39Z</dcterms:created>
  <dcterms:modified xsi:type="dcterms:W3CDTF">2024-08-30T17:27:41Z</dcterms:modified>
</cp:coreProperties>
</file>