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CF9EE-9D4A-4353-A3EA-DC6E79377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DD5BC-E755-4644-B7D9-90C65DD2D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1DAD1-1270-4910-836F-CA074676E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E2AEC-3EAE-4380-BB56-A14D17FC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04D01-9051-4460-A47E-026B1343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78FFA-8382-40D3-8E07-4A7EBC94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7D6B9-1F85-4A83-B4FB-9E168715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D3129-41A7-41B5-A794-2BB9F620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172E7-8E44-4626-83FF-7DD44735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EAE9E-7F35-464E-B2E2-E9D8E6B05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D886B-ED1E-4E13-A29D-19AC2BC2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3062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β受体阻断剂降压地位不可动摇\n## 1. β受体阻断剂在高血压治疗中的重要性\n### 1.1 高血压的流行病学现状及治疗需求\n### 1.2 β受体阻断剂在高血压治疗中的证据支持\n### 1.3 β受体阻断剂与其他降压药物的对比分析\n## 2. β受体阻断剂的药理作用及机制\n### 2.1 β受体阻断剂的主要药理作用\n### 2.2 β受体阻断剂的作用机制\n### 2.3 β受体阻断剂的药物选择与应用\n## 3. β受体阻断剂在高血压治疗中的实际应用\n### 3.1 β受体阻断剂的治疗方案与剂量调整\n### 3.2 β受体阻断剂在特定人群中的应用注意事项\n### 3.3 β受体阻断剂的副作用与处理方法\n## 4. β受体阻断剂在高血压治疗中的研究进展\n### 4.1 新型β受体阻断剂的研究与开发\n### 4.2 β受体阻断剂与其他药物的联合治疗研究\n### 4.3 β受体阻断剂在高血压预防与康复中的作用\n## 5. β受体阻断剂在高血压治疗中的挑战与未来展望\n### 5.1 β受体阻断剂在高血压治疗中的挑战\n### 5.2 未来高血压治疗的趋势与展望\n### 5.3 β受体阻断剂在未来高血压治疗中的角色与前景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β受体阻断剂降压地位不可动摇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 β受体阻断剂在高血压治疗中的重要性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7" name="组合 15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高血压在全球范围内的流行情况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高血压患者数量庞大，影响范围广泛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高血压是心脑血管疾病的主要危险因素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高血压导致的死亡人数逐年上升</a:t>
                </a:r>
                <a:endParaRPr/>
              </a:p>
            </p:txBody>
          </p:sp>
          <p:sp>
            <p:nvSpPr>
              <p:cNvPr id="1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高血压的治疗需求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降低血压，减轻心脏、血管和肾脏的负担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防止心脑血管疾病的发病和死亡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提高患者的生活质量和预期寿命</a:t>
                </a:r>
                <a:endParaRPr/>
              </a:p>
            </p:txBody>
          </p:sp>
          <p:sp>
            <p:nvSpPr>
              <p:cNvPr id="1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高血压治疗的重要性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高血压是一种可防可控的疾病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规范的药物治疗可以显著降低高血压导致的并发症风险</a:t>
                </a:r>
                <a:endParaRPr/>
              </a:p>
            </p:txBody>
          </p:sp>
          <p:sp>
            <p:nvSpPr>
              <p:cNvPr id="1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高血压的流行病学现状及治疗需求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β受体阻断剂在高血压治疗中的疗效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减少心脑血管疾病的发病和死亡风险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改善患者的生活质量和预期寿命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β受体阻断剂在高血压治疗中的证据来源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大型临床试验的结果支持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荟萃分析的证据支持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临床实践中的疗效观察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β受体阻断剂在高血压治疗中的证据强度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高质量的证据支持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一致性的证据支持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β受体阻断剂在高血压治疗中的证据支持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β受体阻断剂与其他降压药物的对比分析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组合 1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β受体阻断剂与其他降压药物的优势对比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更高的降压效果和疗效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更低的副作用发生率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更广泛的适应症和患者群体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β受体阻断剂与其他降压药物的不足对比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可能导致心动过缓、乏力等副作用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不适用于患有哮喘、慢性阻塞性肺病等患者   -可能需要与其他药物联合使用以达到更好的疗效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300"/>
              <a:t> β受体阻断剂的药理作用及机制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拮抗β受体，降低心脏收缩力和心率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减少心肌耗氧量，减轻心脏负担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降低血压，减轻血管负担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改善心脏的舒张功能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拮抗α受体，扩张血管，降低血压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扩张冠状动脉，增加心肌的血氧供应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降低外周血管阻力，降低血压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改善肾脏的血液供应，减轻肾脏负担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β受体阻断剂的主要药理作用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β受体阻断剂的作用机制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拮抗β受体，降低心脏收缩力和心率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拮抗α受体，扩张血管，降低血压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改善心脏和血管的舒张功能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β受体阻断剂的药物选择与应用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根据患者的病情和个体差异选择合适的药物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考虑药物的副作用和相互作用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遵循医嘱，定期监测和调整药物剂量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β受体阻断剂的作用机制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β受体阻断剂的药物选择与应用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β受体阻断剂的分类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选择性β1受体阻断剂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非选择性β1和β2受体阻断剂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α和β受体双重阻断剂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β受体阻断剂的应用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用于高血压的治疗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用于心绞痛的预防和治疗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用于心力衰竭的治疗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用于心律失常的预防和治疗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200"/>
              <a:t> β受体阻断剂在高血压治疗中的实际应用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β受体阻断剂的治疗方案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单药治疗或与其他降压药物联合治疗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遵循医嘱，定期监测和调整药物剂量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β受体阻断剂的剂量调整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根据患者的病情和血压控制情况调整剂量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考虑药物的副作用和相互作用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遵循医嘱，定期监测和调整药物剂量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β受体阻断剂的治疗方案与剂量调整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https://d.book118.com/007053062025006043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β受体阻断剂降压地位不可动摇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2024-09-16T20:57:57.859</cp:lastPrinted>
  <dcterms:created xsi:type="dcterms:W3CDTF">2024-09-16T12:57:57Z</dcterms:created>
  <dcterms:modified xsi:type="dcterms:W3CDTF">2024-09-16T12:57:59Z</dcterms:modified>
</cp:coreProperties>
</file>