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301A7-FD8A-4DD1-9E0E-98130D177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8649B-3828-4CEA-8E56-C821B49A3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22B47-65A3-4DA7-9646-4C13B77D6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81D5B-FA53-401B-A8A5-CEFF28239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749534-1BA5-42A0-B10D-C6C273490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9EAD9F-B4CE-4533-A7E1-EC05F55C2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77C8B8-998E-4C55-B5AF-540465B82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2F18CD-0D5C-43B7-9140-EA4E1CB25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874806-1CE4-42A7-8331-56E7D3617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F9711-7D39-4C47-BBF7-7927A6C20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AAE7F-A5A4-4C6B-B79A-39C8798BE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531251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900217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男装品牌市场调研分析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640993" y="1373505"/>
            <a:ext cx="6102112" cy="462325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男装品牌市场概述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男装品牌产品分析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男装品牌营销策略分析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男装品牌消费者行为分析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男装品牌市场挑战与机遇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了解当前男装品牌市场现状、竞争格局以及消费者需求，为企业制定市场策略提供参考。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随着时尚产业的快速发展，男装品牌市场日益壮大，品牌数量增多，竞争愈发激烈。同时，消费者需求也在不断变化，对品牌的品质、设计、价格等方面提出更高要求。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调研目的与背景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调研范围与对象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覆盖全国主要城市，包括一线城市、二线城市和部分三线城市。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包括各类男装品牌、商场、专卖店、线上平台以及消费者等。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33" r="26633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采用问卷调查、访谈、观察等多种调研方法，确保数据的客观性和准确性。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设计调研问卷和访谈提纲，选择合适的样本进行调查，收集并整理数据，对数据进行分析和解读，撰写调研报告。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男装品牌市场概述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近年来，随着消费升级和男性对自我形象的日益重视，男装市场规模持续扩大，涵盖了休闲、商务、运动等多个细分领域。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预计未来几年，男装市场将保持稳健增长，其中高端男装市场增速尤为显著，定制化和个性化需求也将成为新的增长点。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男性消费者对服装品质的要求越来越高，注重面料、剪裁、工艺等方面的细节，追求穿着舒适度和耐用性。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现代男性越来越注重个性表达，对于服装风格的需求也日趋多元化，包括商务正装、休闲装、运动装等多种风格。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风格多元化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167" r="161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男性消费者越来越倾向于在线上购物，同时注重线下实体店的体验和服务，如试穿、搭配建议等。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购物渠道与体验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男装市场品牌众多，竞争激烈，国内外品牌各展所长，市场集中度逐渐提高。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主要品牌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国内知名品牌如雅戈尔、七匹狼、海澜之家等，国际品牌如ZARA、H&amp;M、UNIQLO等在中国市场也占据一定份额。这些品牌通过不同的市场定位和营销策略，吸引了不同消费群体的关注。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竞争格局与主要品牌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男装品牌产品分析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292" b="162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商务正装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定制服装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产品种类与特点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包括西装、衬衫、领带等，注重面料质地和剪裁工艺，展现男性专业、干练的形象。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包括运动裤、卫衣、运动鞋等，强调功能性和透气性，满足男性运动时的需求。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包括T恤、牛仔裤、夹克等，以舒适、自在为特点，适合日常穿着和休闲场合。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根据顾客需求量身定制，注重个性化和合体度，彰显尊贵和独特的品味。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968" b="1396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805" r="1180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产品定位与价格策略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针对高端消费人群，注重品牌历史和文化内涵，价格较高，但品质卓越。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面向大众消费市场，注重性价比和时尚性，价格适中，易于被消费者接受。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针对价格敏感型消费者，注重实用性和经济性，价格较低，但品质基本保障。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包括折扣、促销、会员制度等，以吸引消费者购买和提高品牌忠诚度。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高端定位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中端定位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低端定位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https://d.book118.com/007053125142006044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2024-09-19T07:47:17.573</cp:lastPrinted>
  <dcterms:created xsi:type="dcterms:W3CDTF">2024-09-18T23:47:17Z</dcterms:created>
  <dcterms:modified xsi:type="dcterms:W3CDTF">2024-09-18T23:47:19Z</dcterms:modified>
</cp:coreProperties>
</file>