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29D4F0-323E-427B-9725-0AFC821CC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E2099-E2C5-4DD1-AE91-5DB7700D6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F83AC8-9BD7-4DE3-BF10-559C918BC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94A3E0-C523-471B-9329-AAC68B61C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A1FFF4-5A12-4BDF-9462-B7AE8E9EE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401472-7CF5-4524-B2C1-57F330A37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B89CF5-F92D-481C-9931-A09CDAE36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196AAB-D34F-4BB1-BC46-AA17711B9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BDAA38-1069-49D0-B8DE-FC2115658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8C7E6-4718-4B3B-8AD0-22FF3BD23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FB803-82A1-4B05-B85C-DF1D17BEA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05312615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中药保健品行业市场发展机会分析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中药保健品行业概述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中药保健品市场需求分析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中药保健品行业竞争格局分析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中药保健品行业市场机会分析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中药保健品行业发展趋势预测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中药保健品行业存在的问题与对策建议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中药保健品行业概述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指以中药材为原料，采用现代科学技术方法提取其有效成分，制成具有一定保健作用的食品、保健用品等。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按照功能和用途，中药保健品可分为补益类、减肥类、美白类、抗衰老类等。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中药保健品的定义和分类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中药保健品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中药保健品具有调节人体生理功能、增强机体免疫力、抗氧化、抗疲劳等作用，对于亚健康人群的调理和慢性疾病的预防具有积极意义。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中药保健品以天然中药材为原料，安全性高，副作用小，同时具有独特的疗效和保健功能，受到越来越多消费者的青睐。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中药保健品的主要功能和优势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中药保健品行业经历了从传统单一品种到多元化产品的发展过程，近年来随着消费者对健康需求的增加，行业发展迅速。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目前，中药保健品市场呈现出快速增长的趋势，产品种类繁多，品牌众多，消费者选择空间大。同时，行业标准逐渐完善，监管力度不断加强，为行业的健康发展提供了保障。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中药保健品行业的发展历程和现状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中药保健品市场需求分析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89" r="124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消费者对中药保健品的认知和接受程度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消费者对中药保健品的认知程度逐渐提高，对中药保健品的功能、优势、适用人群等有更深入的了解。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随着消费者对中药保健品认知程度的提高，接受程度也逐渐提高，越来越多的消费者开始使用中药保健品。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中药保健品在医疗领域的应用越来越广泛，一些中药保健品可以辅助治疗一些慢性疾病，如糖尿病、高血压等。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中药保健品在美容领域的应用也逐渐受到关注，一些中药保健品可以帮助人们改善皮肤质量、减肥等。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中药保健品在养生领域的应用也日益广泛，一些中药保健品可以帮助人们提高免疫力、延缓衰老等。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中药保健品在医疗、养生、美容等领域的应用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随着消费者对中药保健品的认知和接受程度的提高，以及中药保健品在医疗、养生、美容等领域的应用越来越广泛，中药保健品市场的需求规模不断扩大。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根据相关数据，中药保健品市场的需求规模呈现出稳步增长的趋势，预计未来几年中药保健品市场仍将保持快速增长。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中药保健品市场的需求规模和增长趋势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中药保健品行业竞争格局分析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81" r="2328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同仁堂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作为国内中药保健品的龙头企业，同仁堂的市场占有率较高，主要产品包括人参、阿胶、枸杞等传统中药保健品，以及针对现代都市人群的保健品如燕窝、虫草等。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云南白药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云南白药在中药保健品市场也有较大影响力，其产品包括多种中药材提取物制成的保健品，如银杏叶片、黄芪片等。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江中药业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江中药业以生产胃肠用药为主，部分产品如乳酸菌素片也具备一定的保健效果。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主要中药保健品生产企业的市场占有率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目前中药保健品市场竞争激烈，除上述几家大型企业外，还有许多中小企业参与竞争。一些新兴的互联网保健品牌也逐渐崭露头角，如丁香医生、小红书等。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随着消费者对健康理念的不断提升和消费水平的提高，中药保健品市场仍有较大发展空间。未来，该行业将朝着品牌化、专业化、科技化方向发展。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中药保健品行业的竞争格局和发展趋势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https://d.book118.com/007053126150006035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2024-09-10T10:54:43.118</cp:lastPrinted>
  <dcterms:created xsi:type="dcterms:W3CDTF">2024-09-10T02:54:43Z</dcterms:created>
  <dcterms:modified xsi:type="dcterms:W3CDTF">2024-09-10T02:54:45Z</dcterms:modified>
</cp:coreProperties>
</file>