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82D3A-41AA-4AA1-8769-0896A26E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ABB10-529D-4DB2-930C-0CF82295A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056F4-1635-412B-83B8-34412A5B4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8084A-358B-4236-84F2-991973E1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713BD-A374-4CCA-B143-767E18C76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2C570-0F52-42B3-BD1E-2A1BA418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EDA3A-38CD-4F00-8516-3CE3E2A2D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9AAE4-1E04-431B-A42C-5170D858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F3273-DEA2-4677-9750-BE28242DE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EAD32-735C-47DE-BBDC-D47494D53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8EF9F-3692-4611-9169-04C847AAA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56012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网红平台推广方案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网红平台现状及趋势分析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推广目标及定位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推广策略及手段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网红平台内容运营规划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网红平台现状及趋势分析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https://d.book118.com/007056012025006043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2024-09-16T20:58:41.414</cp:lastPrinted>
  <dcterms:created xsi:type="dcterms:W3CDTF">2024-09-16T12:58:41Z</dcterms:created>
  <dcterms:modified xsi:type="dcterms:W3CDTF">2024-09-16T12:58:43Z</dcterms:modified>
</cp:coreProperties>
</file>